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5" r:id="rId2"/>
    <p:sldMasterId id="2147483719" r:id="rId3"/>
    <p:sldMasterId id="2147483745" r:id="rId4"/>
  </p:sldMasterIdLst>
  <p:sldIdLst>
    <p:sldId id="262" r:id="rId5"/>
    <p:sldId id="340" r:id="rId6"/>
    <p:sldId id="311" r:id="rId7"/>
    <p:sldId id="337" r:id="rId8"/>
    <p:sldId id="342" r:id="rId9"/>
    <p:sldId id="269" r:id="rId10"/>
    <p:sldId id="270" r:id="rId11"/>
    <p:sldId id="359" r:id="rId12"/>
    <p:sldId id="343" r:id="rId13"/>
    <p:sldId id="273" r:id="rId14"/>
    <p:sldId id="345" r:id="rId15"/>
    <p:sldId id="258" r:id="rId16"/>
    <p:sldId id="316" r:id="rId17"/>
    <p:sldId id="344" r:id="rId18"/>
    <p:sldId id="275" r:id="rId19"/>
    <p:sldId id="346" r:id="rId20"/>
    <p:sldId id="277" r:id="rId21"/>
    <p:sldId id="319" r:id="rId22"/>
    <p:sldId id="321" r:id="rId23"/>
    <p:sldId id="322" r:id="rId24"/>
    <p:sldId id="268" r:id="rId25"/>
    <p:sldId id="324" r:id="rId26"/>
    <p:sldId id="284" r:id="rId27"/>
    <p:sldId id="287" r:id="rId28"/>
    <p:sldId id="350" r:id="rId29"/>
    <p:sldId id="325" r:id="rId30"/>
    <p:sldId id="351" r:id="rId31"/>
    <p:sldId id="360" r:id="rId32"/>
    <p:sldId id="294" r:id="rId33"/>
    <p:sldId id="35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8" autoAdjust="0"/>
    <p:restoredTop sz="94660"/>
  </p:normalViewPr>
  <p:slideViewPr>
    <p:cSldViewPr>
      <p:cViewPr>
        <p:scale>
          <a:sx n="70" d="100"/>
          <a:sy n="70" d="100"/>
        </p:scale>
        <p:origin x="-1494"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BE9367-B5C3-4FEC-B846-313B093F6F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331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BCB4C6-8BCE-4D47-A64F-E0ABEC8063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8642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D771DD-F320-4C20-9FF9-8B803F11C1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9315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B232D1-D136-4F6A-9456-10AB3BF449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03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latin typeface="Arial" pitchFamily="34" charset="0"/>
              <a:cs typeface="Arial" pitchFamily="34"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ACE0B79C-DACE-4081-BD71-02A310B3530A}" type="datetimeFigureOut">
              <a:rPr lang="en-US"/>
              <a:pPr>
                <a:defRPr/>
              </a:pPr>
              <a:t>11/24/2022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8845544B-F943-4777-84EE-D5218A19ACE8}" type="slidenum">
              <a:rPr lang="en-US"/>
              <a:pPr>
                <a:defRPr/>
              </a:pPr>
              <a:t>‹#›</a:t>
            </a:fld>
            <a:endParaRPr lang="en-US"/>
          </a:p>
        </p:txBody>
      </p:sp>
    </p:spTree>
    <p:extLst>
      <p:ext uri="{BB962C8B-B14F-4D97-AF65-F5344CB8AC3E}">
        <p14:creationId xmlns:p14="http://schemas.microsoft.com/office/powerpoint/2010/main" val="3171109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latin typeface="Arial" pitchFamily="34" charset="0"/>
              <a:cs typeface="Arial" pitchFamily="34"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039E569D-EC74-4B55-A990-E746AFE0D20F}" type="datetimeFigureOut">
              <a:rPr lang="en-US"/>
              <a:pPr>
                <a:defRPr/>
              </a:pPr>
              <a:t>11/24/2022</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9DF1806-3B3A-4A5C-B405-4014264FA9DE}" type="slidenum">
              <a:rPr lang="en-US"/>
              <a:pPr>
                <a:defRPr/>
              </a:pPr>
              <a:t>‹#›</a:t>
            </a:fld>
            <a:endParaRPr lang="en-US"/>
          </a:p>
        </p:txBody>
      </p:sp>
    </p:spTree>
    <p:extLst>
      <p:ext uri="{BB962C8B-B14F-4D97-AF65-F5344CB8AC3E}">
        <p14:creationId xmlns:p14="http://schemas.microsoft.com/office/powerpoint/2010/main" val="3605096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82298860-A547-4A91-9488-719180CC8C12}" type="datetimeFigureOut">
              <a:rPr lang="en-US"/>
              <a:pPr>
                <a:defRPr/>
              </a:pPr>
              <a:t>11/24/2022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77EB0BB7-087F-41DC-BBE9-B7DD9384DF70}" type="slidenum">
              <a:rPr lang="en-US"/>
              <a:pPr>
                <a:defRPr/>
              </a:pPr>
              <a:t>‹#›</a:t>
            </a:fld>
            <a:endParaRPr lang="en-US"/>
          </a:p>
        </p:txBody>
      </p:sp>
    </p:spTree>
    <p:extLst>
      <p:ext uri="{BB962C8B-B14F-4D97-AF65-F5344CB8AC3E}">
        <p14:creationId xmlns:p14="http://schemas.microsoft.com/office/powerpoint/2010/main" val="424522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14475" y="31750"/>
            <a:ext cx="7467600" cy="10350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447800" y="1185863"/>
            <a:ext cx="7467600" cy="5443537"/>
          </a:xfrm>
        </p:spPr>
        <p:txBody>
          <a:bodyPr/>
          <a:lstStyle/>
          <a:p>
            <a:pPr lvl="0"/>
            <a:endParaRPr lang="en-US" noProof="0" smtClean="0"/>
          </a:p>
        </p:txBody>
      </p:sp>
    </p:spTree>
    <p:extLst>
      <p:ext uri="{BB962C8B-B14F-4D97-AF65-F5344CB8AC3E}">
        <p14:creationId xmlns:p14="http://schemas.microsoft.com/office/powerpoint/2010/main" val="98543465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80D8B7E0-A948-42A5-8DC1-74891B763661}" type="datetimeFigureOut">
              <a:rPr lang="en-US"/>
              <a:pPr>
                <a:defRPr/>
              </a:pPr>
              <a:t>11/24/2022</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C6952FB2-A122-4C4F-A6A1-6350501756CB}" type="slidenum">
              <a:rPr lang="en-US"/>
              <a:pPr>
                <a:defRPr/>
              </a:pPr>
              <a:t>‹#›</a:t>
            </a:fld>
            <a:endParaRPr lang="en-US"/>
          </a:p>
        </p:txBody>
      </p:sp>
    </p:spTree>
    <p:extLst>
      <p:ext uri="{BB962C8B-B14F-4D97-AF65-F5344CB8AC3E}">
        <p14:creationId xmlns:p14="http://schemas.microsoft.com/office/powerpoint/2010/main" val="2682210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78D0E0-AEBB-484A-9421-1D4F50AC5A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2481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960FA0-8C0D-4D64-A783-D4304FA908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381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D3866B-6CD0-4754-A770-2354541E89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7851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22CB44-7048-4FD9-9897-746CC8162C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0292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EEC1D2-0E56-4BE3-9207-04BDD5BA30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3538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3B73EC2-7235-4FD2-A606-0A47E595B5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251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E4A19E-0D66-4900-96BE-C59D56727A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0517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3AE9E3E-940E-4A31-A890-0E71D7EFC2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5433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9B506B-437A-4F35-8A43-77B63C684C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4501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A8475F-A173-42A0-ADC5-A78025B723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6455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99E7D8-397F-415A-AD4B-C70C953C4E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9609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428093-DD72-4C9B-8FA3-98FB3C9903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9656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52E8B8-7D9D-4D86-85E1-59FE0E888F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477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4BEF3F-6D65-4E28-8297-7FF250FA1A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4938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49356DCE-9ADE-4D45-9240-4978ADD10AA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595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589758-CEAE-44CF-A47E-67B9A12AB65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9437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7E54CE9D-C380-41DD-9B15-9C9EC9D0938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2166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66FA05B0-E0AF-437C-A4B3-CFFB987E0B4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2733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23542662-96A6-4B50-A7B0-F6E2AD224D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2979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CD6DAC9-32FE-4C59-A90F-30E9B9513B7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1335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91C93F0A-225C-4B78-AAE7-5504BE78073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2146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F98A5A73-E860-443C-B66E-C8B4D51882E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5299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C45CC5FC-2AFC-401C-96A6-6F8828C5BA0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2964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746052C-2649-45FA-AED3-3396F18CA78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62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037832-B78D-4E00-B05E-7265824F5D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5572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E31F4CE2-8B8C-45F1-B220-B65EB37C8F4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82789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p:bg>
      <p:bgPr>
        <a:gradFill>
          <a:gsLst>
            <a:gs pos="0">
              <a:srgbClr val="CCECFF"/>
            </a:gs>
            <a:gs pos="100000">
              <a:srgbClr val="FFFFFF"/>
            </a:gs>
          </a:gsLst>
          <a:lin ang="10800000" scaled="1"/>
        </a:gradFill>
        <a:effectLst/>
      </p:bgPr>
    </p:bg>
    <p:spTree>
      <p:nvGrpSpPr>
        <p:cNvPr id="1" name=""/>
        <p:cNvGrpSpPr/>
        <p:nvPr/>
      </p:nvGrpSpPr>
      <p:grpSpPr>
        <a:xfrm>
          <a:off x="0" y="0"/>
          <a:ext cx="0" cy="0"/>
          <a:chOff x="0" y="0"/>
          <a:chExt cx="0" cy="0"/>
        </a:xfrm>
      </p:grpSpPr>
      <p:sp>
        <p:nvSpPr>
          <p:cNvPr id="256005" name="Title 256004"/>
          <p:cNvSpPr>
            <a:spLocks noGrp="1"/>
          </p:cNvSpPr>
          <p:nvPr>
            <p:ph type="title" idx="4294967295"/>
          </p:nvPr>
        </p:nvSpPr>
        <p:spPr>
          <a:xfrm>
            <a:off x="685800" y="609600"/>
            <a:ext cx="7772400" cy="1143000"/>
          </a:xfrm>
          <a:prstGeom prst="rect">
            <a:avLst/>
          </a:prstGeom>
          <a:noFill/>
          <a:ln>
            <a:noFill/>
          </a:ln>
          <a:effectLst/>
        </p:spPr>
        <p:txBody>
          <a:bodyPr lIns="92075" tIns="46038" rIns="92075" bIns="46038" anchor="ctr"/>
          <a:lstStyle/>
          <a:p>
            <a:pPr lvl="0"/>
            <a:r>
              <a:rPr lang="en-US" altLang="en-US" dirty="0"/>
              <a:t>Click to edit Master title style</a:t>
            </a:r>
          </a:p>
        </p:txBody>
      </p:sp>
      <p:sp>
        <p:nvSpPr>
          <p:cNvPr id="256006" name="Date Placeholder 256005"/>
          <p:cNvSpPr>
            <a:spLocks noGrp="1"/>
          </p:cNvSpPr>
          <p:nvPr>
            <p:ph type="dt" sz="half" idx="2"/>
          </p:nvPr>
        </p:nvSpPr>
        <p:spPr>
          <a:xfrm>
            <a:off x="685800" y="6248400"/>
            <a:ext cx="1905000" cy="457200"/>
          </a:xfrm>
          <a:prstGeom prst="rect">
            <a:avLst/>
          </a:prstGeom>
          <a:noFill/>
          <a:ln>
            <a:noFill/>
          </a:ln>
          <a:effectLst/>
        </p:spPr>
        <p:txBody>
          <a:bodyPr lIns="92075" tIns="46038" rIns="92075" bIns="46038" anchor="ctr"/>
          <a:lstStyle/>
          <a:p>
            <a:pPr>
              <a:buClr>
                <a:srgbClr val="FFFFFF"/>
              </a:buClr>
              <a:buFont typeface="Times New Roman" charset="0"/>
            </a:pPr>
            <a:fld id="{12FF1C42-D199-3054-1080-587298610EC3}" type="datetime15">
              <a:rPr lang="en-US" altLang="en-US" sz="1400" dirty="0">
                <a:latin typeface="Times New Roman" charset="0"/>
              </a:rPr>
              <a:pPr>
                <a:buClr>
                  <a:srgbClr val="FFFFFF"/>
                </a:buClr>
                <a:buFont typeface="Times New Roman" charset="0"/>
              </a:pPr>
              <a:t>15</a:t>
            </a:fld>
            <a:endParaRPr lang="en-US" altLang="en-US" sz="1400" dirty="0">
              <a:latin typeface="Times New Roman" charset="0"/>
            </a:endParaRPr>
          </a:p>
        </p:txBody>
      </p:sp>
      <p:sp>
        <p:nvSpPr>
          <p:cNvPr id="256007" name="Footer Placeholder 256006"/>
          <p:cNvSpPr>
            <a:spLocks noGrp="1"/>
          </p:cNvSpPr>
          <p:nvPr>
            <p:ph type="ftr" sz="quarter" idx="3"/>
          </p:nvPr>
        </p:nvSpPr>
        <p:spPr>
          <a:xfrm>
            <a:off x="3124200" y="6248400"/>
            <a:ext cx="2895600" cy="457200"/>
          </a:xfrm>
          <a:prstGeom prst="rect">
            <a:avLst/>
          </a:prstGeom>
          <a:noFill/>
          <a:ln>
            <a:noFill/>
          </a:ln>
          <a:effectLst/>
        </p:spPr>
        <p:txBody>
          <a:bodyPr lIns="92075" tIns="46038" rIns="92075" bIns="46038" anchor="ctr"/>
          <a:lstStyle/>
          <a:p>
            <a:pPr algn="ctr">
              <a:buClr>
                <a:srgbClr val="FFFFFF"/>
              </a:buClr>
              <a:buFont typeface="Times New Roman" charset="0"/>
            </a:pPr>
            <a:r>
              <a:rPr lang="en-US" altLang="en-US" sz="1400" dirty="0">
                <a:latin typeface="Times New Roman" charset="0"/>
              </a:rPr>
              <a:t>*</a:t>
            </a:r>
          </a:p>
        </p:txBody>
      </p:sp>
      <p:sp>
        <p:nvSpPr>
          <p:cNvPr id="256008" name="Slide Number Placeholder 256007"/>
          <p:cNvSpPr>
            <a:spLocks noGrp="1"/>
          </p:cNvSpPr>
          <p:nvPr>
            <p:ph type="sldNum" sz="quarter" idx="4"/>
          </p:nvPr>
        </p:nvSpPr>
        <p:spPr>
          <a:xfrm>
            <a:off x="6553200" y="6248400"/>
            <a:ext cx="1905000" cy="457200"/>
          </a:xfrm>
          <a:prstGeom prst="rect">
            <a:avLst/>
          </a:prstGeom>
          <a:noFill/>
          <a:ln>
            <a:noFill/>
          </a:ln>
          <a:effectLst/>
        </p:spPr>
        <p:txBody>
          <a:bodyPr lIns="92075" tIns="46038" rIns="92075" bIns="46038" anchor="ctr"/>
          <a:lstStyle/>
          <a:p>
            <a:pPr algn="r">
              <a:buClr>
                <a:srgbClr val="FFFFFF"/>
              </a:buClr>
              <a:buFont typeface="Times New Roman" charset="0"/>
            </a:pPr>
            <a:fld id="{12FF1C42-D199-3056-1080-587298610EC3}" type="slidenum">
              <a:rPr lang="en-US" altLang="en-US" sz="1400" dirty="0">
                <a:latin typeface="Times New Roman" charset="0"/>
              </a:rPr>
              <a:pPr algn="r">
                <a:buClr>
                  <a:srgbClr val="FFFFFF"/>
                </a:buClr>
                <a:buFont typeface="Times New Roman" charset="0"/>
              </a:pPr>
              <a:t>‹#›</a:t>
            </a:fld>
            <a:endParaRPr lang="en-US" altLang="en-US" sz="1400" dirty="0">
              <a:latin typeface="Times New Roman" charset="0"/>
            </a:endParaRPr>
          </a:p>
        </p:txBody>
      </p:sp>
      <p:sp>
        <p:nvSpPr>
          <p:cNvPr id="256009" name="Text Placeholder 256008"/>
          <p:cNvSpPr>
            <a:spLocks noGrp="1"/>
          </p:cNvSpPr>
          <p:nvPr>
            <p:ph type="body" idx="1"/>
          </p:nvPr>
        </p:nvSpPr>
        <p:spPr>
          <a:xfrm>
            <a:off x="685800" y="1981200"/>
            <a:ext cx="7772400" cy="4114800"/>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50582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F376EA-6790-4158-930B-F01578F540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731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E1EAD9D-96C8-49C7-8861-8EC8590A71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573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77CA926-749F-4091-8900-4E0847F752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790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F4762D-A6FC-44B8-9E88-11742BD3AB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5931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E11E5B-B301-4481-919C-503E4DD75F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735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B2CFB06-D86F-4FA5-8903-ACEB5CE74A1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716044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13" name="Date Placeholder 6"/>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rgbClr val="F0A22E">
                    <a:shade val="75000"/>
                  </a:srgbClr>
                </a:solidFill>
                <a:latin typeface="+mn-lt"/>
                <a:cs typeface="+mn-cs"/>
              </a:defRPr>
            </a:lvl1pPr>
          </a:lstStyle>
          <a:p>
            <a:pPr>
              <a:defRPr/>
            </a:pPr>
            <a:fld id="{3DD5D724-E312-4B5E-BB07-8FF20D4B493A}" type="datetimeFigureOut">
              <a:rPr lang="en-US"/>
              <a:pPr>
                <a:defRPr/>
              </a:pPr>
              <a:t>11/24/2022</a:t>
            </a:fld>
            <a:endParaRPr lang="en-US"/>
          </a:p>
        </p:txBody>
      </p:sp>
      <p:sp>
        <p:nvSpPr>
          <p:cNvPr id="14" name="Footer Placeholder 4"/>
          <p:cNvSpPr>
            <a:spLocks noGrp="1"/>
          </p:cNvSpPr>
          <p:nvPr>
            <p:ph type="ftr" sz="quarter" idx="3"/>
          </p:nvPr>
        </p:nvSpPr>
        <p:spPr>
          <a:xfrm>
            <a:off x="3124200" y="76200"/>
            <a:ext cx="3352800" cy="288925"/>
          </a:xfrm>
          <a:prstGeom prst="rect">
            <a:avLst/>
          </a:prstGeom>
        </p:spPr>
        <p:txBody>
          <a:bodyPr vert="horz"/>
          <a:lstStyle>
            <a:lvl1pPr algn="r" fontAlgn="auto">
              <a:spcBef>
                <a:spcPts val="0"/>
              </a:spcBef>
              <a:spcAft>
                <a:spcPts val="0"/>
              </a:spcAft>
              <a:defRPr sz="1200">
                <a:solidFill>
                  <a:srgbClr val="F0A22E">
                    <a:shade val="75000"/>
                  </a:srgbClr>
                </a:solidFill>
                <a:latin typeface="+mn-lt"/>
                <a:cs typeface="+mn-cs"/>
              </a:defRPr>
            </a:lvl1pPr>
          </a:lstStyle>
          <a:p>
            <a:pPr>
              <a:defRPr/>
            </a:pPr>
            <a:endParaRPr lang="en-US"/>
          </a:p>
        </p:txBody>
      </p:sp>
      <p:sp>
        <p:nvSpPr>
          <p:cNvPr id="15" name="Slide Number Placeholder 30"/>
          <p:cNvSpPr>
            <a:spLocks noGrp="1"/>
          </p:cNvSpPr>
          <p:nvPr>
            <p:ph type="sldNum" sz="quarter" idx="4"/>
          </p:nvPr>
        </p:nvSpPr>
        <p:spPr>
          <a:xfrm>
            <a:off x="8229600" y="6477000"/>
            <a:ext cx="762000" cy="244475"/>
          </a:xfrm>
          <a:prstGeom prst="rect">
            <a:avLst/>
          </a:prstGeom>
        </p:spPr>
        <p:txBody>
          <a:bodyPr vert="horz"/>
          <a:lstStyle>
            <a:lvl1pPr algn="r" fontAlgn="auto">
              <a:spcBef>
                <a:spcPts val="0"/>
              </a:spcBef>
              <a:spcAft>
                <a:spcPts val="0"/>
              </a:spcAft>
              <a:defRPr sz="1200">
                <a:solidFill>
                  <a:srgbClr val="F0A22E">
                    <a:shade val="75000"/>
                  </a:srgbClr>
                </a:solidFill>
                <a:latin typeface="+mn-lt"/>
                <a:cs typeface="+mn-cs"/>
              </a:defRPr>
            </a:lvl1pPr>
          </a:lstStyle>
          <a:p>
            <a:pPr>
              <a:defRPr/>
            </a:pPr>
            <a:fld id="{D9A1651D-7DC3-4A9B-84FE-07FFCC036CB9}" type="slidenum">
              <a:rPr lang="en-US"/>
              <a:pPr>
                <a:defRPr/>
              </a:pPr>
              <a:t>‹#›</a:t>
            </a:fld>
            <a:endParaRPr lang="en-US"/>
          </a:p>
        </p:txBody>
      </p:sp>
    </p:spTree>
    <p:extLst>
      <p:ext uri="{BB962C8B-B14F-4D97-AF65-F5344CB8AC3E}">
        <p14:creationId xmlns:p14="http://schemas.microsoft.com/office/powerpoint/2010/main" val="165048831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58" r:id="rId4"/>
    <p:sldLayoutId id="2147483761" r:id="rId5"/>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pitchFamily="34" charset="0"/>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pitchFamily="34"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pitchFamily="34"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pitchFamily="34"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pitchFamily="34"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Arial"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769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9769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9769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5A36CA5D-EE9C-4D10-A536-8512598D937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7992025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endParaRPr lang="en-US" smtClean="0">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ctr" fontAlgn="base">
              <a:spcBef>
                <a:spcPct val="0"/>
              </a:spcBef>
              <a:spcAft>
                <a:spcPct val="0"/>
              </a:spcAft>
            </a:pPr>
            <a:endParaRPr lang="en-US" smtClean="0">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6CCD7E6-D822-40D5-90AC-582887A9CA2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419301395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0.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jpeg"/><Relationship Id="rId1" Type="http://schemas.openxmlformats.org/officeDocument/2006/relationships/slideLayout" Target="../slideLayouts/slideLayout30.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2.jpe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gif"/><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4.png"/><Relationship Id="rId1" Type="http://schemas.openxmlformats.org/officeDocument/2006/relationships/slideLayout" Target="../slideLayouts/slideLayout30.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0.xml"/><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7.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vn/imgres?imgurl=http://upload.wikimedia.org/wikipedia/commons/thumb/f/fe/Flag_of_Algeria_(bordered).svg/800px-Flag_of_Algeria_(bordered).svg.png&amp;imgrefurl=http://vi.wikipedia.org/wiki/T%E1%BA%ADp_tin:Flag_of_Algeria_(bordered).svg&amp;usg=__OHYfpON1fKkyZbBwabiOrLAaRdo=&amp;h=542&amp;w=800&amp;sz=16&amp;hl=vi&amp;start=4&amp;um=1&amp;tbnid=c-qeHrhLqiH-nM:&amp;tbnh=97&amp;tbnw=143&amp;prev=/images?q=c%E1%BB%9D++angeria&amp;hl=vi&amp;sa=G&amp;um=1" TargetMode="External"/><Relationship Id="rId7"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hyperlink" Target="http://resource4business.drivehq.com/geo/eg.html"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images.google.com.vn/imgres?imgurl=http://upload.wikimedia.org/wikipedia/commons/thumb/f/fe/Flag_of_Algeria_(bordered).svg/800px-Flag_of_Algeria_(bordered).svg.png&amp;imgrefurl=http://vi.wikipedia.org/wiki/T%E1%BA%ADp_tin:Flag_of_Algeria_(bordered).svg&amp;usg=__OHYfpON1fKkyZbBwabiOrLAaRdo=&amp;h=542&amp;w=800&amp;sz=16&amp;hl=vi&amp;start=4&amp;um=1&amp;tbnid=c-qeHrhLqiH-nM:&amp;tbnh=97&amp;tbnw=143&amp;prev=/images?q=c%E1%BB%9D++angeria&amp;hl=vi&amp;sa=G&amp;um=1" TargetMode="External"/><Relationship Id="rId2" Type="http://schemas.openxmlformats.org/officeDocument/2006/relationships/image" Target="../media/image4.jpeg"/><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hyperlink" Target="http://resource4business.drivehq.com/geo/eg.html"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 Id="rId6" Type="http://schemas.openxmlformats.org/officeDocument/2006/relationships/slide" Target="slide19.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ames PPT 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AutoShape 3"/>
          <p:cNvSpPr>
            <a:spLocks noChangeArrowheads="1"/>
          </p:cNvSpPr>
          <p:nvPr/>
        </p:nvSpPr>
        <p:spPr bwMode="auto">
          <a:xfrm>
            <a:off x="8382000" y="3048000"/>
            <a:ext cx="2508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44" name="AutoShape 4"/>
          <p:cNvSpPr>
            <a:spLocks noChangeArrowheads="1"/>
          </p:cNvSpPr>
          <p:nvPr/>
        </p:nvSpPr>
        <p:spPr bwMode="auto">
          <a:xfrm>
            <a:off x="4495800" y="1447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45" name="AutoShape 5"/>
          <p:cNvSpPr>
            <a:spLocks noChangeArrowheads="1"/>
          </p:cNvSpPr>
          <p:nvPr/>
        </p:nvSpPr>
        <p:spPr bwMode="auto">
          <a:xfrm>
            <a:off x="7543800" y="2133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46" name="AutoShape 6"/>
          <p:cNvSpPr>
            <a:spLocks noChangeArrowheads="1"/>
          </p:cNvSpPr>
          <p:nvPr/>
        </p:nvSpPr>
        <p:spPr bwMode="auto">
          <a:xfrm>
            <a:off x="2590800" y="1447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47" name="AutoShape 7"/>
          <p:cNvSpPr>
            <a:spLocks noChangeArrowheads="1"/>
          </p:cNvSpPr>
          <p:nvPr/>
        </p:nvSpPr>
        <p:spPr bwMode="auto">
          <a:xfrm>
            <a:off x="6400800" y="1600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48" name="AutoShape 8"/>
          <p:cNvSpPr>
            <a:spLocks noChangeArrowheads="1"/>
          </p:cNvSpPr>
          <p:nvPr/>
        </p:nvSpPr>
        <p:spPr bwMode="auto">
          <a:xfrm>
            <a:off x="663575" y="2362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50" name="WordArt 10"/>
          <p:cNvSpPr>
            <a:spLocks noChangeArrowheads="1" noChangeShapeType="1" noTextEdit="1"/>
          </p:cNvSpPr>
          <p:nvPr/>
        </p:nvSpPr>
        <p:spPr bwMode="auto">
          <a:xfrm>
            <a:off x="1295400" y="2971800"/>
            <a:ext cx="7010400" cy="1981200"/>
          </a:xfrm>
          <a:prstGeom prst="rect">
            <a:avLst/>
          </a:prstGeom>
        </p:spPr>
        <p:txBody>
          <a:bodyPr wrap="none" fromWordArt="1">
            <a:prstTxWarp prst="textWave1">
              <a:avLst>
                <a:gd name="adj1" fmla="val 13005"/>
                <a:gd name="adj2" fmla="val 0"/>
              </a:avLst>
            </a:prstTxWarp>
          </a:bodyPr>
          <a:lstStyle/>
          <a:p>
            <a:pPr algn="ctr" fontAlgn="base">
              <a:spcBef>
                <a:spcPct val="0"/>
              </a:spcBef>
              <a:spcAft>
                <a:spcPct val="0"/>
              </a:spcAft>
            </a:pPr>
            <a:endParaRPr lang="en-US" sz="3600" kern="10" dirty="0" smtClean="0">
              <a:ln w="38100">
                <a:solidFill>
                  <a:srgbClr val="3333FF"/>
                </a:solidFill>
                <a:round/>
                <a:headEnd/>
                <a:tailEnd/>
              </a:ln>
              <a:solidFill>
                <a:srgbClr val="0000FF"/>
              </a:solidFill>
              <a:latin typeface="Times New Roman"/>
              <a:cs typeface="Times New Roman"/>
            </a:endParaRPr>
          </a:p>
        </p:txBody>
      </p:sp>
      <p:sp>
        <p:nvSpPr>
          <p:cNvPr id="2" name="Rectangle 1"/>
          <p:cNvSpPr/>
          <p:nvPr/>
        </p:nvSpPr>
        <p:spPr>
          <a:xfrm>
            <a:off x="757758" y="2495883"/>
            <a:ext cx="8005242"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err="1" smtClean="0">
                <a:ln w="11430"/>
                <a:solidFill>
                  <a:srgbClr val="00B050"/>
                </a:solidFill>
                <a:effectLst>
                  <a:outerShdw blurRad="80000" dist="40000" dir="5040000" algn="tl">
                    <a:srgbClr val="000000">
                      <a:alpha val="30000"/>
                    </a:srgbClr>
                  </a:outerShdw>
                </a:effectLst>
              </a:rPr>
              <a:t>Tiết</a:t>
            </a:r>
            <a:r>
              <a:rPr lang="en-US" sz="5400" b="1" dirty="0" smtClean="0">
                <a:ln w="11430"/>
                <a:solidFill>
                  <a:srgbClr val="00B050"/>
                </a:solidFill>
                <a:effectLst>
                  <a:outerShdw blurRad="80000" dist="40000" dir="5040000" algn="tl">
                    <a:srgbClr val="000000">
                      <a:alpha val="30000"/>
                    </a:srgbClr>
                  </a:outerShdw>
                </a:effectLst>
              </a:rPr>
              <a:t> 7. </a:t>
            </a:r>
            <a:r>
              <a:rPr lang="en-US" sz="5400" b="1" dirty="0" err="1" smtClean="0">
                <a:ln w="11430"/>
                <a:solidFill>
                  <a:srgbClr val="00B050"/>
                </a:solidFill>
                <a:effectLst>
                  <a:outerShdw blurRad="80000" dist="40000" dir="5040000" algn="tl">
                    <a:srgbClr val="000000">
                      <a:alpha val="30000"/>
                    </a:srgbClr>
                  </a:outerShdw>
                </a:effectLst>
              </a:rPr>
              <a:t>Bài</a:t>
            </a:r>
            <a:r>
              <a:rPr lang="en-US" sz="5400" b="1" dirty="0" smtClean="0">
                <a:ln w="11430"/>
                <a:solidFill>
                  <a:srgbClr val="00B050"/>
                </a:solidFill>
                <a:effectLst>
                  <a:outerShdw blurRad="80000" dist="40000" dir="5040000" algn="tl">
                    <a:srgbClr val="000000">
                      <a:alpha val="30000"/>
                    </a:srgbClr>
                  </a:outerShdw>
                </a:effectLst>
              </a:rPr>
              <a:t> 6 </a:t>
            </a:r>
          </a:p>
          <a:p>
            <a:pPr algn="ctr"/>
            <a:r>
              <a:rPr lang="en-US" sz="5400" b="1" dirty="0" smtClean="0">
                <a:ln w="11430"/>
                <a:solidFill>
                  <a:srgbClr val="00B050"/>
                </a:solidFill>
                <a:effectLst>
                  <a:outerShdw blurRad="80000" dist="40000" dir="5040000" algn="tl">
                    <a:srgbClr val="000000">
                      <a:alpha val="30000"/>
                    </a:srgbClr>
                  </a:outerShdw>
                </a:effectLst>
              </a:rPr>
              <a:t> CÁC NƯỚC CHÂU PHI</a:t>
            </a:r>
            <a:endParaRPr lang="en-US" sz="5400" b="1" dirty="0">
              <a:ln w="11430"/>
              <a:solidFill>
                <a:srgbClr val="00B05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2495596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nodePh="1">
                                  <p:stCondLst>
                                    <p:cond delay="0"/>
                                  </p:stCondLst>
                                  <p:endCondLst>
                                    <p:cond evt="begin" delay="0">
                                      <p:tn val="5"/>
                                    </p:cond>
                                  </p:endCondLst>
                                  <p:childTnLst>
                                    <p:set>
                                      <p:cBhvr>
                                        <p:cTn id="6" dur="1" fill="hold">
                                          <p:stCondLst>
                                            <p:cond delay="0"/>
                                          </p:stCondLst>
                                        </p:cTn>
                                        <p:tgtEl>
                                          <p:spTgt spid="10250"/>
                                        </p:tgtEl>
                                        <p:attrNameLst>
                                          <p:attrName>style.visibility</p:attrName>
                                        </p:attrNameLst>
                                      </p:cBhvr>
                                      <p:to>
                                        <p:strVal val="visible"/>
                                      </p:to>
                                    </p:set>
                                    <p:animEffect transition="in" filter="diamond(in)">
                                      <p:cBhvr>
                                        <p:cTn id="7" dur="2000"/>
                                        <p:tgtEl>
                                          <p:spTgt spid="102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Kết quả hình ảnh cho hình ảnh xung đột sắc tộc của châu p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838200"/>
            <a:ext cx="44767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Kết quả hình ảnh cho hình ảnh xung đột sắc tộc của châu 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46672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05250" y="5410200"/>
            <a:ext cx="2266950"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XUNG ĐỘT </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3724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1206"/>
                                        </p:tgtEl>
                                        <p:attrNameLst>
                                          <p:attrName>style.visibility</p:attrName>
                                        </p:attrNameLst>
                                      </p:cBhvr>
                                      <p:to>
                                        <p:strVal val="visible"/>
                                      </p:to>
                                    </p:set>
                                    <p:anim calcmode="lin" valueType="num">
                                      <p:cBhvr>
                                        <p:cTn id="7" dur="500" fill="hold"/>
                                        <p:tgtEl>
                                          <p:spTgt spid="51206"/>
                                        </p:tgtEl>
                                        <p:attrNameLst>
                                          <p:attrName>ppt_w</p:attrName>
                                        </p:attrNameLst>
                                      </p:cBhvr>
                                      <p:tavLst>
                                        <p:tav tm="0">
                                          <p:val>
                                            <p:fltVal val="0"/>
                                          </p:val>
                                        </p:tav>
                                        <p:tav tm="100000">
                                          <p:val>
                                            <p:strVal val="#ppt_w"/>
                                          </p:val>
                                        </p:tav>
                                      </p:tavLst>
                                    </p:anim>
                                    <p:anim calcmode="lin" valueType="num">
                                      <p:cBhvr>
                                        <p:cTn id="8" dur="500" fill="hold"/>
                                        <p:tgtEl>
                                          <p:spTgt spid="51206"/>
                                        </p:tgtEl>
                                        <p:attrNameLst>
                                          <p:attrName>ppt_h</p:attrName>
                                        </p:attrNameLst>
                                      </p:cBhvr>
                                      <p:tavLst>
                                        <p:tav tm="0">
                                          <p:val>
                                            <p:fltVal val="0"/>
                                          </p:val>
                                        </p:tav>
                                        <p:tav tm="100000">
                                          <p:val>
                                            <p:strVal val="#ppt_h"/>
                                          </p:val>
                                        </p:tav>
                                      </p:tavLst>
                                    </p:anim>
                                    <p:animEffect transition="in" filter="fade">
                                      <p:cBhvr>
                                        <p:cTn id="9" dur="500"/>
                                        <p:tgtEl>
                                          <p:spTgt spid="51206"/>
                                        </p:tgtEl>
                                      </p:cBhvr>
                                    </p:animEffect>
                                  </p:childTnLst>
                                </p:cTn>
                              </p:par>
                              <p:par>
                                <p:cTn id="10" presetID="53" presetClass="entr" presetSubtype="16" fill="hold" nodeType="withEffect">
                                  <p:stCondLst>
                                    <p:cond delay="0"/>
                                  </p:stCondLst>
                                  <p:childTnLst>
                                    <p:set>
                                      <p:cBhvr>
                                        <p:cTn id="11" dur="1" fill="hold">
                                          <p:stCondLst>
                                            <p:cond delay="0"/>
                                          </p:stCondLst>
                                        </p:cTn>
                                        <p:tgtEl>
                                          <p:spTgt spid="51204"/>
                                        </p:tgtEl>
                                        <p:attrNameLst>
                                          <p:attrName>style.visibility</p:attrName>
                                        </p:attrNameLst>
                                      </p:cBhvr>
                                      <p:to>
                                        <p:strVal val="visible"/>
                                      </p:to>
                                    </p:set>
                                    <p:anim calcmode="lin" valueType="num">
                                      <p:cBhvr>
                                        <p:cTn id="12" dur="500" fill="hold"/>
                                        <p:tgtEl>
                                          <p:spTgt spid="51204"/>
                                        </p:tgtEl>
                                        <p:attrNameLst>
                                          <p:attrName>ppt_w</p:attrName>
                                        </p:attrNameLst>
                                      </p:cBhvr>
                                      <p:tavLst>
                                        <p:tav tm="0">
                                          <p:val>
                                            <p:fltVal val="0"/>
                                          </p:val>
                                        </p:tav>
                                        <p:tav tm="100000">
                                          <p:val>
                                            <p:strVal val="#ppt_w"/>
                                          </p:val>
                                        </p:tav>
                                      </p:tavLst>
                                    </p:anim>
                                    <p:anim calcmode="lin" valueType="num">
                                      <p:cBhvr>
                                        <p:cTn id="13" dur="500" fill="hold"/>
                                        <p:tgtEl>
                                          <p:spTgt spid="51204"/>
                                        </p:tgtEl>
                                        <p:attrNameLst>
                                          <p:attrName>ppt_h</p:attrName>
                                        </p:attrNameLst>
                                      </p:cBhvr>
                                      <p:tavLst>
                                        <p:tav tm="0">
                                          <p:val>
                                            <p:fltVal val="0"/>
                                          </p:val>
                                        </p:tav>
                                        <p:tav tm="100000">
                                          <p:val>
                                            <p:strVal val="#ppt_h"/>
                                          </p:val>
                                        </p:tav>
                                      </p:tavLst>
                                    </p:anim>
                                    <p:animEffect transition="in" filter="fade">
                                      <p:cBhvr>
                                        <p:cTn id="14"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2" descr="Chien tranh o Lib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5448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Chien tranh o Liberi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04800"/>
            <a:ext cx="3657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3" descr="tn5_894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5257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26457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thieu nuoc o chau p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4495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Hanhan o chau 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23509" y="685800"/>
            <a:ext cx="4346575" cy="4876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2247900" y="6172200"/>
            <a:ext cx="4762500" cy="369332"/>
          </a:xfrm>
          <a:prstGeom prst="rect">
            <a:avLst/>
          </a:prstGeom>
          <a:noFill/>
        </p:spPr>
        <p:txBody>
          <a:bodyPr wrap="square" rtlCol="0">
            <a:spAutoFit/>
          </a:bodyPr>
          <a:lstStyle/>
          <a:p>
            <a:pPr algn="ctr"/>
            <a:r>
              <a:rPr lang="en-US" b="1" smtClean="0">
                <a:solidFill>
                  <a:srgbClr val="FF0000"/>
                </a:solidFill>
                <a:latin typeface="Times New Roman" panose="02020603050405020304" pitchFamily="18" charset="0"/>
                <a:cs typeface="Times New Roman" panose="02020603050405020304" pitchFamily="18" charset="0"/>
              </a:rPr>
              <a:t>THIẾU NƯỚC UỐNG VÀ LƯƠNG THỰC</a:t>
            </a:r>
            <a:endParaRPr lang="en-US"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093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994275"/>
            <a:ext cx="5867400" cy="522288"/>
          </a:xfrm>
        </p:spPr>
        <p:txBody>
          <a:bodyPr/>
          <a:lstStyle/>
          <a:p>
            <a:pPr eaLnBrk="1" hangingPunct="1">
              <a:defRPr/>
            </a:pPr>
            <a:endParaRPr lang="en-US">
              <a:latin typeface="+mj-lt"/>
            </a:endParaRPr>
          </a:p>
        </p:txBody>
      </p:sp>
      <p:sp>
        <p:nvSpPr>
          <p:cNvPr id="4" name="Text Placeholder 3"/>
          <p:cNvSpPr>
            <a:spLocks noGrp="1"/>
          </p:cNvSpPr>
          <p:nvPr>
            <p:ph type="body" sz="half" idx="2"/>
          </p:nvPr>
        </p:nvSpPr>
        <p:spPr>
          <a:xfrm>
            <a:off x="-76200" y="5624513"/>
            <a:ext cx="9296400" cy="852487"/>
          </a:xfrm>
        </p:spPr>
        <p:txBody>
          <a:bodyPr>
            <a:normAutofit fontScale="92500" lnSpcReduction="10000"/>
          </a:bodyPr>
          <a:lstStyle/>
          <a:p>
            <a:pPr algn="ctr" eaLnBrk="1" hangingPunct="1"/>
            <a:r>
              <a:rPr lang="en-US" sz="3200" b="1" u="sng" smtClean="0">
                <a:solidFill>
                  <a:srgbClr val="FF0000"/>
                </a:solidFill>
                <a:latin typeface="Arial" charset="0"/>
              </a:rPr>
              <a:t>Đói nghèo</a:t>
            </a:r>
          </a:p>
          <a:p>
            <a:pPr algn="ctr" eaLnBrk="1" hangingPunct="1"/>
            <a:r>
              <a:rPr lang="en-US" sz="2400" b="1" smtClean="0">
                <a:solidFill>
                  <a:srgbClr val="000066"/>
                </a:solidFill>
                <a:latin typeface="Arial" charset="0"/>
              </a:rPr>
              <a:t>32/57 nước nghèo nhất thế giới,1/4 số dân đói ăn kinh niên</a:t>
            </a:r>
            <a:endParaRPr lang="en-US" sz="2400" b="1" u="sng" smtClean="0">
              <a:solidFill>
                <a:srgbClr val="C00000"/>
              </a:solidFill>
              <a:latin typeface="Arial" charset="0"/>
            </a:endParaRPr>
          </a:p>
        </p:txBody>
      </p:sp>
      <p:pic>
        <p:nvPicPr>
          <p:cNvPr id="111620" name="Picture 8" descr="Image result for doi ngheo o chau p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4925"/>
            <a:ext cx="4876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10" descr="Image result for doi ngheo o chau 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4267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142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down)">
                                      <p:cBhvr>
                                        <p:cTn id="14" dur="580">
                                          <p:stCondLst>
                                            <p:cond delay="0"/>
                                          </p:stCondLst>
                                        </p:cTn>
                                        <p:tgtEl>
                                          <p:spTgt spid="4">
                                            <p:txEl>
                                              <p:pRg st="1" end="1"/>
                                            </p:txEl>
                                          </p:spTgt>
                                        </p:tgtEl>
                                      </p:cBhvr>
                                    </p:animEffect>
                                    <p:anim calcmode="lin" valueType="num">
                                      <p:cBhvr>
                                        <p:cTn id="15"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xEl>
                                              <p:pRg st="1" end="1"/>
                                            </p:txEl>
                                          </p:spTgt>
                                        </p:tgtEl>
                                      </p:cBhvr>
                                      <p:to x="100000" y="60000"/>
                                    </p:animScale>
                                    <p:animScale>
                                      <p:cBhvr>
                                        <p:cTn id="21" dur="166" decel="50000">
                                          <p:stCondLst>
                                            <p:cond delay="676"/>
                                          </p:stCondLst>
                                        </p:cTn>
                                        <p:tgtEl>
                                          <p:spTgt spid="4">
                                            <p:txEl>
                                              <p:pRg st="1" end="1"/>
                                            </p:txEl>
                                          </p:spTgt>
                                        </p:tgtEl>
                                      </p:cBhvr>
                                      <p:to x="100000" y="100000"/>
                                    </p:animScale>
                                    <p:animScale>
                                      <p:cBhvr>
                                        <p:cTn id="22" dur="26">
                                          <p:stCondLst>
                                            <p:cond delay="1312"/>
                                          </p:stCondLst>
                                        </p:cTn>
                                        <p:tgtEl>
                                          <p:spTgt spid="4">
                                            <p:txEl>
                                              <p:pRg st="1" end="1"/>
                                            </p:txEl>
                                          </p:spTgt>
                                        </p:tgtEl>
                                      </p:cBhvr>
                                      <p:to x="100000" y="80000"/>
                                    </p:animScale>
                                    <p:animScale>
                                      <p:cBhvr>
                                        <p:cTn id="23" dur="166" decel="50000">
                                          <p:stCondLst>
                                            <p:cond delay="1338"/>
                                          </p:stCondLst>
                                        </p:cTn>
                                        <p:tgtEl>
                                          <p:spTgt spid="4">
                                            <p:txEl>
                                              <p:pRg st="1" end="1"/>
                                            </p:txEl>
                                          </p:spTgt>
                                        </p:tgtEl>
                                      </p:cBhvr>
                                      <p:to x="100000" y="100000"/>
                                    </p:animScale>
                                    <p:animScale>
                                      <p:cBhvr>
                                        <p:cTn id="24" dur="26">
                                          <p:stCondLst>
                                            <p:cond delay="1642"/>
                                          </p:stCondLst>
                                        </p:cTn>
                                        <p:tgtEl>
                                          <p:spTgt spid="4">
                                            <p:txEl>
                                              <p:pRg st="1" end="1"/>
                                            </p:txEl>
                                          </p:spTgt>
                                        </p:tgtEl>
                                      </p:cBhvr>
                                      <p:to x="100000" y="90000"/>
                                    </p:animScale>
                                    <p:animScale>
                                      <p:cBhvr>
                                        <p:cTn id="25" dur="166" decel="50000">
                                          <p:stCondLst>
                                            <p:cond delay="1668"/>
                                          </p:stCondLst>
                                        </p:cTn>
                                        <p:tgtEl>
                                          <p:spTgt spid="4">
                                            <p:txEl>
                                              <p:pRg st="1" end="1"/>
                                            </p:txEl>
                                          </p:spTgt>
                                        </p:tgtEl>
                                      </p:cBhvr>
                                      <p:to x="100000" y="100000"/>
                                    </p:animScale>
                                    <p:animScale>
                                      <p:cBhvr>
                                        <p:cTn id="26" dur="26">
                                          <p:stCondLst>
                                            <p:cond delay="1808"/>
                                          </p:stCondLst>
                                        </p:cTn>
                                        <p:tgtEl>
                                          <p:spTgt spid="4">
                                            <p:txEl>
                                              <p:pRg st="1" end="1"/>
                                            </p:txEl>
                                          </p:spTgt>
                                        </p:tgtEl>
                                      </p:cBhvr>
                                      <p:to x="100000" y="95000"/>
                                    </p:animScale>
                                    <p:animScale>
                                      <p:cBhvr>
                                        <p:cTn id="27"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nan doi  chau Phi,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25838"/>
            <a:ext cx="4267200" cy="30861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2" descr="Hanhan o chau 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800"/>
            <a:ext cx="4495800"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142195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hau ph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833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par>
                                <p:cTn id="21" presetID="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xit" presetSubtype="0" fill="hold" nodeType="clickEffect">
                                  <p:stCondLst>
                                    <p:cond delay="0"/>
                                  </p:stCondLst>
                                  <p:childTnLst>
                                    <p:animEffect transition="out" filter="fade">
                                      <p:cBhvr>
                                        <p:cTn id="28" dur="1000"/>
                                        <p:tgtEl>
                                          <p:spTgt spid="9"/>
                                        </p:tgtEl>
                                      </p:cBhvr>
                                    </p:animEffect>
                                    <p:anim calcmode="lin" valueType="num">
                                      <p:cBhvr>
                                        <p:cTn id="29" dur="1000"/>
                                        <p:tgtEl>
                                          <p:spTgt spid="9"/>
                                        </p:tgtEl>
                                        <p:attrNameLst>
                                          <p:attrName>ppt_x</p:attrName>
                                        </p:attrNameLst>
                                      </p:cBhvr>
                                      <p:tavLst>
                                        <p:tav tm="0">
                                          <p:val>
                                            <p:strVal val="ppt_x"/>
                                          </p:val>
                                        </p:tav>
                                        <p:tav tm="100000">
                                          <p:val>
                                            <p:strVal val="ppt_x"/>
                                          </p:val>
                                        </p:tav>
                                      </p:tavLst>
                                    </p:anim>
                                    <p:anim calcmode="lin" valueType="num">
                                      <p:cBhvr>
                                        <p:cTn id="30" dur="1000"/>
                                        <p:tgtEl>
                                          <p:spTgt spid="9"/>
                                        </p:tgtEl>
                                        <p:attrNameLst>
                                          <p:attrName>ppt_y</p:attrName>
                                        </p:attrNameLst>
                                      </p:cBhvr>
                                      <p:tavLst>
                                        <p:tav tm="0">
                                          <p:val>
                                            <p:strVal val="ppt_y"/>
                                          </p:val>
                                        </p:tav>
                                        <p:tav tm="100000">
                                          <p:val>
                                            <p:strVal val="ppt_y+.1"/>
                                          </p:val>
                                        </p:tav>
                                      </p:tavLst>
                                    </p:anim>
                                    <p:set>
                                      <p:cBhvr>
                                        <p:cTn id="31"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09800" y="6218830"/>
            <a:ext cx="3581400" cy="609600"/>
          </a:xfrm>
        </p:spPr>
        <p:txBody>
          <a:bodyPr>
            <a:normAutofit lnSpcReduction="10000"/>
          </a:bodyPr>
          <a:lstStyle/>
          <a:p>
            <a:pPr eaLnBrk="1" hangingPunct="1"/>
            <a:r>
              <a:rPr lang="en-US" sz="3200" b="1" dirty="0" smtClean="0">
                <a:solidFill>
                  <a:srgbClr val="FF0000"/>
                </a:solidFill>
                <a:latin typeface="Arial" charset="0"/>
              </a:rPr>
              <a:t>     </a:t>
            </a:r>
            <a:r>
              <a:rPr lang="en-US" sz="4000" b="1" dirty="0" err="1" smtClean="0">
                <a:solidFill>
                  <a:srgbClr val="FF0000"/>
                </a:solidFill>
                <a:latin typeface="Arial" charset="0"/>
              </a:rPr>
              <a:t>Dịch</a:t>
            </a:r>
            <a:r>
              <a:rPr lang="en-US" sz="4000" b="1" dirty="0" smtClean="0">
                <a:solidFill>
                  <a:srgbClr val="FF0000"/>
                </a:solidFill>
                <a:latin typeface="Arial" charset="0"/>
              </a:rPr>
              <a:t> </a:t>
            </a:r>
            <a:r>
              <a:rPr lang="en-US" sz="4000" b="1" dirty="0" err="1" smtClean="0">
                <a:solidFill>
                  <a:srgbClr val="FF0000"/>
                </a:solidFill>
                <a:latin typeface="Arial" charset="0"/>
              </a:rPr>
              <a:t>bệnh</a:t>
            </a:r>
            <a:endParaRPr lang="en-US" sz="4000" b="1" dirty="0" smtClean="0">
              <a:solidFill>
                <a:srgbClr val="FF0000"/>
              </a:solidFill>
              <a:latin typeface="Arial" charset="0"/>
            </a:endParaRPr>
          </a:p>
        </p:txBody>
      </p:sp>
      <p:pic>
        <p:nvPicPr>
          <p:cNvPr id="109571" name="Picture 4" descr="Image result for dich benh chau p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576" y="-9100"/>
            <a:ext cx="4426424" cy="580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6" descr="Image result for dich benh chau 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24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043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4294967295"/>
          </p:nvPr>
        </p:nvSpPr>
        <p:spPr/>
        <p:txBody>
          <a:bodyPr/>
          <a:lstStyle/>
          <a:p>
            <a:pPr eaLnBrk="1" hangingPunct="1"/>
            <a:endParaRPr lang="en-US" smtClean="0"/>
          </a:p>
        </p:txBody>
      </p:sp>
      <p:pic>
        <p:nvPicPr>
          <p:cNvPr id="39939" name="Picture 3" descr="HIV-B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8900"/>
            <a:ext cx="8839200" cy="67691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619321"/>
      </p:ext>
    </p:extLst>
  </p:cSld>
  <p:clrMapOvr>
    <a:masterClrMapping/>
  </p:clrMapOvr>
  <p:transition spd="med">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defRPr/>
            </a:pPr>
            <a:r>
              <a:rPr lang="en-US" dirty="0" smtClean="0"/>
              <a:t>BẢN ĐỒ AISD Ở CHÂU PHI</a:t>
            </a:r>
            <a:endParaRPr lang="en-US" dirty="0"/>
          </a:p>
        </p:txBody>
      </p:sp>
      <p:sp>
        <p:nvSpPr>
          <p:cNvPr id="3" name="Content Placeholder 2"/>
          <p:cNvSpPr>
            <a:spLocks noGrp="1"/>
          </p:cNvSpPr>
          <p:nvPr>
            <p:ph idx="1"/>
          </p:nvPr>
        </p:nvSpPr>
        <p:spPr/>
        <p:txBody>
          <a:bodyPr/>
          <a:lstStyle/>
          <a:p>
            <a:pPr>
              <a:defRPr/>
            </a:pPr>
            <a:endParaRPr lang="en-US"/>
          </a:p>
        </p:txBody>
      </p:sp>
      <p:pic>
        <p:nvPicPr>
          <p:cNvPr id="1105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4724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5181600" y="990600"/>
            <a:ext cx="3657600" cy="5254625"/>
          </a:xfrm>
          <a:prstGeom prst="rect">
            <a:avLst/>
          </a:prstGeom>
          <a:solidFill>
            <a:schemeClr val="bg1"/>
          </a:solidFill>
          <a:ln w="38100">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fontAlgn="base">
              <a:spcBef>
                <a:spcPct val="50000"/>
              </a:spcBef>
              <a:spcAft>
                <a:spcPct val="0"/>
              </a:spcAft>
            </a:pPr>
            <a:r>
              <a:rPr lang="en-US" sz="2800" b="1" dirty="0" smtClean="0">
                <a:solidFill>
                  <a:srgbClr val="00B0F0"/>
                </a:solidFill>
                <a:latin typeface="Arial" charset="0"/>
                <a:cs typeface="Arial" charset="0"/>
              </a:rPr>
              <a:t>Theo</a:t>
            </a:r>
            <a:r>
              <a:rPr lang="en-US" sz="2800" b="1" dirty="0">
                <a:solidFill>
                  <a:srgbClr val="FFFFFF"/>
                </a:solidFill>
                <a:latin typeface="Arial" charset="0"/>
                <a:cs typeface="Arial" charset="0"/>
              </a:rPr>
              <a:t> </a:t>
            </a:r>
            <a:r>
              <a:rPr lang="en-US" sz="2800" b="1" dirty="0" err="1" smtClean="0">
                <a:solidFill>
                  <a:srgbClr val="00B0F0"/>
                </a:solidFill>
                <a:latin typeface="Arial" charset="0"/>
                <a:cs typeface="Arial" charset="0"/>
              </a:rPr>
              <a:t>thống</a:t>
            </a:r>
            <a:r>
              <a:rPr lang="en-US" sz="2800" b="1" dirty="0" smtClean="0">
                <a:solidFill>
                  <a:srgbClr val="00B0F0"/>
                </a:solidFill>
                <a:latin typeface="Arial" charset="0"/>
                <a:cs typeface="Arial" charset="0"/>
              </a:rPr>
              <a:t> </a:t>
            </a:r>
            <a:r>
              <a:rPr lang="en-US" sz="2800" b="1" dirty="0" err="1">
                <a:solidFill>
                  <a:srgbClr val="00B0F0"/>
                </a:solidFill>
                <a:latin typeface="Arial" charset="0"/>
                <a:cs typeface="Arial" charset="0"/>
              </a:rPr>
              <a:t>kê</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những</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năm</a:t>
            </a:r>
            <a:r>
              <a:rPr lang="en-US" sz="2800" b="1" dirty="0">
                <a:solidFill>
                  <a:srgbClr val="00B0F0"/>
                </a:solidFill>
                <a:latin typeface="Arial" charset="0"/>
                <a:cs typeface="Arial" charset="0"/>
              </a:rPr>
              <a:t> 80, </a:t>
            </a:r>
            <a:r>
              <a:rPr lang="en-US" sz="2800" b="1" dirty="0" err="1">
                <a:solidFill>
                  <a:srgbClr val="00B0F0"/>
                </a:solidFill>
                <a:latin typeface="Arial" charset="0"/>
                <a:cs typeface="Arial" charset="0"/>
              </a:rPr>
              <a:t>châu</a:t>
            </a:r>
            <a:r>
              <a:rPr lang="en-US" sz="2800" b="1" dirty="0">
                <a:solidFill>
                  <a:srgbClr val="00B0F0"/>
                </a:solidFill>
                <a:latin typeface="Arial" charset="0"/>
                <a:cs typeface="Arial" charset="0"/>
              </a:rPr>
              <a:t> Phi </a:t>
            </a:r>
            <a:r>
              <a:rPr lang="en-US" sz="2800" b="1" dirty="0" err="1">
                <a:solidFill>
                  <a:srgbClr val="00B0F0"/>
                </a:solidFill>
                <a:latin typeface="Arial" charset="0"/>
                <a:cs typeface="Arial" charset="0"/>
              </a:rPr>
              <a:t>có</a:t>
            </a:r>
            <a:r>
              <a:rPr lang="en-US" sz="2800" b="1" dirty="0">
                <a:solidFill>
                  <a:srgbClr val="00B0F0"/>
                </a:solidFill>
                <a:latin typeface="Arial" charset="0"/>
                <a:cs typeface="Arial" charset="0"/>
              </a:rPr>
              <a:t> 120.000 </a:t>
            </a:r>
            <a:r>
              <a:rPr lang="en-US" sz="2800" b="1" dirty="0" err="1">
                <a:solidFill>
                  <a:srgbClr val="00B0F0"/>
                </a:solidFill>
                <a:latin typeface="Arial" charset="0"/>
                <a:cs typeface="Arial" charset="0"/>
              </a:rPr>
              <a:t>phụ</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nữ</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nhiễm</a:t>
            </a:r>
            <a:r>
              <a:rPr lang="en-US" sz="2800" b="1" dirty="0">
                <a:solidFill>
                  <a:srgbClr val="00B0F0"/>
                </a:solidFill>
                <a:latin typeface="Arial" charset="0"/>
                <a:cs typeface="Arial" charset="0"/>
              </a:rPr>
              <a:t> HIV </a:t>
            </a:r>
            <a:r>
              <a:rPr lang="en-US" sz="2800" b="1" dirty="0" err="1">
                <a:solidFill>
                  <a:srgbClr val="00B0F0"/>
                </a:solidFill>
                <a:latin typeface="Arial" charset="0"/>
                <a:cs typeface="Arial" charset="0"/>
              </a:rPr>
              <a:t>trên</a:t>
            </a:r>
            <a:r>
              <a:rPr lang="en-US" sz="2800" b="1" i="1" dirty="0">
                <a:solidFill>
                  <a:srgbClr val="00B0F0"/>
                </a:solidFill>
                <a:latin typeface="Arial" charset="0"/>
                <a:cs typeface="Arial" charset="0"/>
              </a:rPr>
              <a:t> </a:t>
            </a:r>
            <a:r>
              <a:rPr lang="en-US" sz="2800" b="1" dirty="0">
                <a:solidFill>
                  <a:srgbClr val="00B0F0"/>
                </a:solidFill>
                <a:latin typeface="Arial" charset="0"/>
                <a:cs typeface="Arial" charset="0"/>
              </a:rPr>
              <a:t>150.000 </a:t>
            </a:r>
            <a:r>
              <a:rPr lang="en-US" sz="2800" b="1" dirty="0" err="1">
                <a:solidFill>
                  <a:srgbClr val="00B0F0"/>
                </a:solidFill>
                <a:latin typeface="Arial" charset="0"/>
                <a:cs typeface="Arial" charset="0"/>
              </a:rPr>
              <a:t>phụ</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nữ</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thế</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giới</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nhiễm</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bệnh</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trẻ</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em</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châu</a:t>
            </a:r>
            <a:r>
              <a:rPr lang="en-US" sz="2800" b="1" dirty="0">
                <a:solidFill>
                  <a:srgbClr val="00B0F0"/>
                </a:solidFill>
                <a:latin typeface="Arial" charset="0"/>
                <a:cs typeface="Arial" charset="0"/>
              </a:rPr>
              <a:t> Phi </a:t>
            </a:r>
            <a:r>
              <a:rPr lang="en-US" sz="2800" b="1" dirty="0" err="1">
                <a:solidFill>
                  <a:srgbClr val="00B0F0"/>
                </a:solidFill>
                <a:latin typeface="Arial" charset="0"/>
                <a:cs typeface="Arial" charset="0"/>
              </a:rPr>
              <a:t>chiếm</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tới</a:t>
            </a:r>
            <a:r>
              <a:rPr lang="en-US" sz="2800" b="1" dirty="0">
                <a:solidFill>
                  <a:srgbClr val="00B0F0"/>
                </a:solidFill>
                <a:latin typeface="Arial" charset="0"/>
                <a:cs typeface="Arial" charset="0"/>
              </a:rPr>
              <a:t> 90% </a:t>
            </a:r>
            <a:r>
              <a:rPr lang="en-US" sz="2800" b="1" dirty="0" err="1">
                <a:solidFill>
                  <a:srgbClr val="00B0F0"/>
                </a:solidFill>
                <a:latin typeface="Arial" charset="0"/>
                <a:cs typeface="Arial" charset="0"/>
              </a:rPr>
              <a:t>trong</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số</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trẻ</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em</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thế</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giới</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mắc</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bệnh</a:t>
            </a:r>
            <a:r>
              <a:rPr lang="en-US" sz="2800" b="1" dirty="0">
                <a:solidFill>
                  <a:srgbClr val="00B0F0"/>
                </a:solidFill>
                <a:latin typeface="Arial" charset="0"/>
                <a:cs typeface="Arial" charset="0"/>
              </a:rPr>
              <a:t> </a:t>
            </a:r>
            <a:r>
              <a:rPr lang="en-US" sz="2800" b="1" dirty="0" err="1">
                <a:solidFill>
                  <a:srgbClr val="00B0F0"/>
                </a:solidFill>
                <a:latin typeface="Arial" charset="0"/>
                <a:cs typeface="Arial" charset="0"/>
              </a:rPr>
              <a:t>hiện</a:t>
            </a:r>
            <a:r>
              <a:rPr lang="en-US" sz="2800" b="1" dirty="0">
                <a:solidFill>
                  <a:srgbClr val="00B0F0"/>
                </a:solidFill>
                <a:latin typeface="Arial" charset="0"/>
                <a:cs typeface="Arial" charset="0"/>
              </a:rPr>
              <a:t> nay…” (</a:t>
            </a:r>
            <a:r>
              <a:rPr lang="en-US" sz="2800" b="1" dirty="0" err="1">
                <a:solidFill>
                  <a:srgbClr val="00B0F0"/>
                </a:solidFill>
                <a:latin typeface="Arial" charset="0"/>
                <a:cs typeface="Arial" charset="0"/>
              </a:rPr>
              <a:t>Báo</a:t>
            </a:r>
            <a:r>
              <a:rPr lang="en-US" sz="2800" b="1" dirty="0">
                <a:solidFill>
                  <a:srgbClr val="00B0F0"/>
                </a:solidFill>
                <a:latin typeface="Arial" charset="0"/>
                <a:cs typeface="Arial" charset="0"/>
              </a:rPr>
              <a:t> QĐND -17/11/1991)</a:t>
            </a:r>
            <a:endParaRPr lang="en-US" sz="2800" b="1" dirty="0">
              <a:solidFill>
                <a:srgbClr val="00B0F0"/>
              </a:solidFill>
              <a:latin typeface="Tahoma" pitchFamily="34" charset="0"/>
              <a:cs typeface="Arial" charset="0"/>
            </a:endParaRPr>
          </a:p>
        </p:txBody>
      </p:sp>
    </p:spTree>
    <p:extLst>
      <p:ext uri="{BB962C8B-B14F-4D97-AF65-F5344CB8AC3E}">
        <p14:creationId xmlns:p14="http://schemas.microsoft.com/office/powerpoint/2010/main" val="3481194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534400" cy="2743200"/>
          </a:xfrm>
          <a:prstGeom prst="rect">
            <a:avLst/>
          </a:prstGeom>
          <a:blipFill>
            <a:blip r:embed="rId2"/>
            <a:tile tx="0" ty="0" sx="100000" sy="100000" flip="none" algn="tl"/>
          </a:blip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rgbClr val="000099"/>
                </a:solidFill>
                <a:latin typeface="Times New Roman" pitchFamily="18" charset="0"/>
                <a:cs typeface="Times New Roman" pitchFamily="18" charset="0"/>
              </a:rPr>
              <a:t>“Liên hợp quốc xếp 32 trong tổng số 57 quốc gia châu Phi vào nhóm những nước nghèo nhất thế giới. Nợ châu Phi lên đến 300 tỉ USD, số lãi hàng năm phải trả là 25 tỉ USD. Hiện nay, 2/3 dân số châu Phi không đủ ăn, ¼ dân số đói ăn kinh niên”</a:t>
            </a:r>
          </a:p>
          <a:p>
            <a:pPr algn="just"/>
            <a:endParaRPr lang="en-US" sz="2800" i="1" smtClean="0">
              <a:solidFill>
                <a:srgbClr val="000099"/>
              </a:solidFill>
              <a:latin typeface="Times New Roman" pitchFamily="18" charset="0"/>
              <a:cs typeface="Times New Roman" pitchFamily="18" charset="0"/>
            </a:endParaRPr>
          </a:p>
        </p:txBody>
      </p:sp>
      <p:grpSp>
        <p:nvGrpSpPr>
          <p:cNvPr id="3" name="Group 5"/>
          <p:cNvGrpSpPr>
            <a:grpSpLocks/>
          </p:cNvGrpSpPr>
          <p:nvPr/>
        </p:nvGrpSpPr>
        <p:grpSpPr bwMode="auto">
          <a:xfrm>
            <a:off x="0" y="0"/>
            <a:ext cx="9144000" cy="6934200"/>
            <a:chOff x="0" y="0"/>
            <a:chExt cx="5760" cy="4368"/>
          </a:xfrm>
        </p:grpSpPr>
        <p:pic>
          <p:nvPicPr>
            <p:cNvPr id="4" name="Picture 6" descr="N3"/>
            <p:cNvPicPr>
              <a:picLocks noChangeAspect="1" noChangeArrowheads="1"/>
            </p:cNvPicPr>
            <p:nvPr/>
          </p:nvPicPr>
          <p:blipFill>
            <a:blip r:embed="rId3" cstate="print"/>
            <a:srcRect/>
            <a:stretch>
              <a:fillRect/>
            </a:stretch>
          </p:blipFill>
          <p:spPr bwMode="auto">
            <a:xfrm flipV="1">
              <a:off x="0" y="0"/>
              <a:ext cx="5712" cy="96"/>
            </a:xfrm>
            <a:prstGeom prst="rect">
              <a:avLst/>
            </a:prstGeom>
            <a:noFill/>
          </p:spPr>
        </p:pic>
        <p:pic>
          <p:nvPicPr>
            <p:cNvPr id="5" name="Picture 7" descr="N3"/>
            <p:cNvPicPr>
              <a:picLocks noChangeAspect="1" noChangeArrowheads="1"/>
            </p:cNvPicPr>
            <p:nvPr/>
          </p:nvPicPr>
          <p:blipFill>
            <a:blip r:embed="rId3" cstate="print"/>
            <a:srcRect/>
            <a:stretch>
              <a:fillRect/>
            </a:stretch>
          </p:blipFill>
          <p:spPr bwMode="auto">
            <a:xfrm flipV="1">
              <a:off x="48" y="4272"/>
              <a:ext cx="5712" cy="96"/>
            </a:xfrm>
            <a:prstGeom prst="rect">
              <a:avLst/>
            </a:prstGeom>
            <a:noFill/>
          </p:spPr>
        </p:pic>
        <p:pic>
          <p:nvPicPr>
            <p:cNvPr id="6" name="Picture 8" descr="N3"/>
            <p:cNvPicPr>
              <a:picLocks noChangeAspect="1" noChangeArrowheads="1"/>
            </p:cNvPicPr>
            <p:nvPr/>
          </p:nvPicPr>
          <p:blipFill>
            <a:blip r:embed="rId3" cstate="print"/>
            <a:srcRect/>
            <a:stretch>
              <a:fillRect/>
            </a:stretch>
          </p:blipFill>
          <p:spPr bwMode="auto">
            <a:xfrm rot="16200000" flipV="1">
              <a:off x="-2112" y="2112"/>
              <a:ext cx="4320" cy="96"/>
            </a:xfrm>
            <a:prstGeom prst="rect">
              <a:avLst/>
            </a:prstGeom>
            <a:noFill/>
          </p:spPr>
        </p:pic>
        <p:pic>
          <p:nvPicPr>
            <p:cNvPr id="7" name="Picture 9" descr="N3"/>
            <p:cNvPicPr>
              <a:picLocks noChangeAspect="1" noChangeArrowheads="1"/>
            </p:cNvPicPr>
            <p:nvPr/>
          </p:nvPicPr>
          <p:blipFill>
            <a:blip r:embed="rId3" cstate="print"/>
            <a:srcRect/>
            <a:stretch>
              <a:fillRect/>
            </a:stretch>
          </p:blipFill>
          <p:spPr bwMode="auto">
            <a:xfrm rot="16200000" flipV="1">
              <a:off x="3552" y="2112"/>
              <a:ext cx="4320" cy="96"/>
            </a:xfrm>
            <a:prstGeom prst="rect">
              <a:avLst/>
            </a:prstGeom>
            <a:noFill/>
          </p:spPr>
        </p:pic>
      </p:grpSp>
      <p:sp>
        <p:nvSpPr>
          <p:cNvPr id="8" name="Rectangle 7"/>
          <p:cNvSpPr/>
          <p:nvPr/>
        </p:nvSpPr>
        <p:spPr>
          <a:xfrm>
            <a:off x="381000" y="3505200"/>
            <a:ext cx="8534400" cy="2743200"/>
          </a:xfrm>
          <a:prstGeom prst="rect">
            <a:avLst/>
          </a:prstGeom>
          <a:blipFill>
            <a:blip r:embed="rId2"/>
            <a:tile tx="0" ty="0" sx="100000" sy="100000" flip="none" algn="tl"/>
          </a:blip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rgbClr val="000099"/>
                </a:solidFill>
                <a:latin typeface="Times New Roman" pitchFamily="18" charset="0"/>
                <a:cs typeface="Times New Roman" pitchFamily="18" charset="0"/>
              </a:rPr>
              <a:t>“Châu Phi có tỉ lệ gia tăng dân số tự nhiên cao nhất thế giới Ru-an-đa là 5.2%, Ăng-gô-la, Ni-giê-ri-a, Ma-li là 5.1%  trong khi Việt Nam là 1.1%, Thái Lan là 0.3%, Lào 1.4%”.</a:t>
            </a:r>
            <a:endParaRPr lang="en-US" sz="2800" i="1" smtClean="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61325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0" y="0"/>
            <a:ext cx="9144000" cy="6934200"/>
            <a:chOff x="0" y="0"/>
            <a:chExt cx="5760" cy="4368"/>
          </a:xfrm>
        </p:grpSpPr>
        <p:pic>
          <p:nvPicPr>
            <p:cNvPr id="3" name="Picture 6" descr="N3"/>
            <p:cNvPicPr>
              <a:picLocks noChangeAspect="1" noChangeArrowheads="1"/>
            </p:cNvPicPr>
            <p:nvPr/>
          </p:nvPicPr>
          <p:blipFill>
            <a:blip r:embed="rId2" cstate="print"/>
            <a:srcRect/>
            <a:stretch>
              <a:fillRect/>
            </a:stretch>
          </p:blipFill>
          <p:spPr bwMode="auto">
            <a:xfrm flipV="1">
              <a:off x="0" y="0"/>
              <a:ext cx="5712" cy="96"/>
            </a:xfrm>
            <a:prstGeom prst="rect">
              <a:avLst/>
            </a:prstGeom>
            <a:noFill/>
          </p:spPr>
        </p:pic>
        <p:pic>
          <p:nvPicPr>
            <p:cNvPr id="4" name="Picture 7" descr="N3"/>
            <p:cNvPicPr>
              <a:picLocks noChangeAspect="1" noChangeArrowheads="1"/>
            </p:cNvPicPr>
            <p:nvPr/>
          </p:nvPicPr>
          <p:blipFill>
            <a:blip r:embed="rId2" cstate="print"/>
            <a:srcRect/>
            <a:stretch>
              <a:fillRect/>
            </a:stretch>
          </p:blipFill>
          <p:spPr bwMode="auto">
            <a:xfrm flipV="1">
              <a:off x="48" y="4272"/>
              <a:ext cx="5712" cy="96"/>
            </a:xfrm>
            <a:prstGeom prst="rect">
              <a:avLst/>
            </a:prstGeom>
            <a:noFill/>
          </p:spPr>
        </p:pic>
        <p:pic>
          <p:nvPicPr>
            <p:cNvPr id="5" name="Picture 8" descr="N3"/>
            <p:cNvPicPr>
              <a:picLocks noChangeAspect="1" noChangeArrowheads="1"/>
            </p:cNvPicPr>
            <p:nvPr/>
          </p:nvPicPr>
          <p:blipFill>
            <a:blip r:embed="rId2" cstate="print"/>
            <a:srcRect/>
            <a:stretch>
              <a:fillRect/>
            </a:stretch>
          </p:blipFill>
          <p:spPr bwMode="auto">
            <a:xfrm rot="16200000" flipV="1">
              <a:off x="-2112" y="2112"/>
              <a:ext cx="4320" cy="96"/>
            </a:xfrm>
            <a:prstGeom prst="rect">
              <a:avLst/>
            </a:prstGeom>
            <a:noFill/>
          </p:spPr>
        </p:pic>
        <p:pic>
          <p:nvPicPr>
            <p:cNvPr id="6" name="Picture 9" descr="N3"/>
            <p:cNvPicPr>
              <a:picLocks noChangeAspect="1" noChangeArrowheads="1"/>
            </p:cNvPicPr>
            <p:nvPr/>
          </p:nvPicPr>
          <p:blipFill>
            <a:blip r:embed="rId2" cstate="print"/>
            <a:srcRect/>
            <a:stretch>
              <a:fillRect/>
            </a:stretch>
          </p:blipFill>
          <p:spPr bwMode="auto">
            <a:xfrm rot="16200000" flipV="1">
              <a:off x="3552" y="2112"/>
              <a:ext cx="4320" cy="96"/>
            </a:xfrm>
            <a:prstGeom prst="rect">
              <a:avLst/>
            </a:prstGeom>
            <a:noFill/>
          </p:spPr>
        </p:pic>
      </p:grpSp>
      <p:graphicFrame>
        <p:nvGraphicFramePr>
          <p:cNvPr id="8" name="Table 7"/>
          <p:cNvGraphicFramePr>
            <a:graphicFrameLocks noGrp="1"/>
          </p:cNvGraphicFramePr>
          <p:nvPr/>
        </p:nvGraphicFramePr>
        <p:xfrm>
          <a:off x="228600" y="1066800"/>
          <a:ext cx="8610600" cy="2621280"/>
        </p:xfrm>
        <a:graphic>
          <a:graphicData uri="http://schemas.openxmlformats.org/drawingml/2006/table">
            <a:tbl>
              <a:tblPr firstRow="1" bandRow="1">
                <a:tableStyleId>{073A0DAA-6AF3-43AB-8588-CEC1D06C72B9}</a:tableStyleId>
              </a:tblPr>
              <a:tblGrid>
                <a:gridCol w="2895600">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003"/>
                    </a:ext>
                  </a:extLst>
                </a:gridCol>
                <a:gridCol w="990600">
                  <a:extLst>
                    <a:ext uri="{9D8B030D-6E8A-4147-A177-3AD203B41FA5}">
                      <a16:colId xmlns:a16="http://schemas.microsoft.com/office/drawing/2014/main" xmlns="" val="20004"/>
                    </a:ext>
                  </a:extLst>
                </a:gridCol>
                <a:gridCol w="838200">
                  <a:extLst>
                    <a:ext uri="{9D8B030D-6E8A-4147-A177-3AD203B41FA5}">
                      <a16:colId xmlns:a16="http://schemas.microsoft.com/office/drawing/2014/main" xmlns="" val="20005"/>
                    </a:ext>
                  </a:extLst>
                </a:gridCol>
              </a:tblGrid>
              <a:tr h="1066800">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xmlns="" val="10000"/>
                  </a:ext>
                </a:extLst>
              </a:tr>
              <a:tr h="1554480">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xmlns="" val="10001"/>
                  </a:ext>
                </a:extLst>
              </a:tr>
            </a:tbl>
          </a:graphicData>
        </a:graphic>
      </p:graphicFrame>
      <p:grpSp>
        <p:nvGrpSpPr>
          <p:cNvPr id="33" name="Group 32"/>
          <p:cNvGrpSpPr/>
          <p:nvPr/>
        </p:nvGrpSpPr>
        <p:grpSpPr>
          <a:xfrm>
            <a:off x="533400" y="1219201"/>
            <a:ext cx="8382000" cy="1909465"/>
            <a:chOff x="533400" y="1219200"/>
            <a:chExt cx="8382000" cy="1909465"/>
          </a:xfrm>
        </p:grpSpPr>
        <p:sp>
          <p:nvSpPr>
            <p:cNvPr id="14" name="TextBox 13"/>
            <p:cNvSpPr txBox="1"/>
            <p:nvPr/>
          </p:nvSpPr>
          <p:spPr>
            <a:xfrm>
              <a:off x="533400" y="2667000"/>
              <a:ext cx="2133600" cy="461665"/>
            </a:xfrm>
            <a:prstGeom prst="rect">
              <a:avLst/>
            </a:prstGeom>
            <a:noFill/>
          </p:spPr>
          <p:txBody>
            <a:bodyPr wrap="square" rtlCol="0">
              <a:spAutoFit/>
            </a:bodyPr>
            <a:lstStyle/>
            <a:p>
              <a:pPr algn="ctr"/>
              <a:r>
                <a:rPr lang="en-US" sz="2400" b="1" smtClean="0">
                  <a:solidFill>
                    <a:srgbClr val="FF0000"/>
                  </a:solidFill>
                  <a:latin typeface="Times New Roman" pitchFamily="18" charset="0"/>
                  <a:cs typeface="Times New Roman" pitchFamily="18" charset="0"/>
                </a:rPr>
                <a:t>Tỉ lệ mù chữ</a:t>
              </a:r>
              <a:endParaRPr lang="en-US" sz="2400" b="1">
                <a:solidFill>
                  <a:srgbClr val="FF0000"/>
                </a:solidFill>
                <a:latin typeface="Times New Roman" pitchFamily="18" charset="0"/>
                <a:cs typeface="Times New Roman" pitchFamily="18" charset="0"/>
              </a:endParaRPr>
            </a:p>
          </p:txBody>
        </p:sp>
        <p:grpSp>
          <p:nvGrpSpPr>
            <p:cNvPr id="32" name="Group 31"/>
            <p:cNvGrpSpPr/>
            <p:nvPr/>
          </p:nvGrpSpPr>
          <p:grpSpPr>
            <a:xfrm>
              <a:off x="762000" y="1219200"/>
              <a:ext cx="8153400" cy="830997"/>
              <a:chOff x="762000" y="1219200"/>
              <a:chExt cx="8153400" cy="830997"/>
            </a:xfrm>
          </p:grpSpPr>
          <p:sp>
            <p:nvSpPr>
              <p:cNvPr id="11" name="TextBox 10"/>
              <p:cNvSpPr txBox="1"/>
              <p:nvPr/>
            </p:nvSpPr>
            <p:spPr>
              <a:xfrm>
                <a:off x="762000" y="1447800"/>
                <a:ext cx="1524000" cy="461665"/>
              </a:xfrm>
              <a:prstGeom prst="rect">
                <a:avLst/>
              </a:prstGeom>
              <a:noFill/>
            </p:spPr>
            <p:txBody>
              <a:bodyPr wrap="square" rtlCol="0">
                <a:spAutoFit/>
              </a:bodyPr>
              <a:lstStyle/>
              <a:p>
                <a:pPr algn="ctr"/>
                <a:r>
                  <a:rPr lang="en-US" sz="2400" b="1" smtClean="0">
                    <a:solidFill>
                      <a:srgbClr val="FF0000"/>
                    </a:solidFill>
                    <a:latin typeface="Times New Roman" pitchFamily="18" charset="0"/>
                    <a:cs typeface="Times New Roman" pitchFamily="18" charset="0"/>
                  </a:rPr>
                  <a:t>Quốc gia</a:t>
                </a:r>
                <a:endParaRPr lang="en-US" sz="2400" b="1">
                  <a:solidFill>
                    <a:srgbClr val="FF0000"/>
                  </a:solidFill>
                  <a:latin typeface="Times New Roman" pitchFamily="18" charset="0"/>
                  <a:cs typeface="Times New Roman" pitchFamily="18" charset="0"/>
                </a:endParaRPr>
              </a:p>
            </p:txBody>
          </p:sp>
          <p:sp>
            <p:nvSpPr>
              <p:cNvPr id="17" name="TextBox 16"/>
              <p:cNvSpPr txBox="1"/>
              <p:nvPr/>
            </p:nvSpPr>
            <p:spPr>
              <a:xfrm>
                <a:off x="5582528" y="1443335"/>
                <a:ext cx="1600200" cy="461665"/>
              </a:xfrm>
              <a:prstGeom prst="rect">
                <a:avLst/>
              </a:prstGeom>
              <a:noFill/>
            </p:spPr>
            <p:txBody>
              <a:bodyPr wrap="square" rtlCol="0">
                <a:spAutoFit/>
              </a:bodyPr>
              <a:lstStyle/>
              <a:p>
                <a:r>
                  <a:rPr lang="en-US" sz="2400" smtClean="0">
                    <a:solidFill>
                      <a:srgbClr val="000099"/>
                    </a:solidFill>
                    <a:latin typeface="Times New Roman" pitchFamily="18" charset="0"/>
                    <a:cs typeface="Times New Roman" pitchFamily="18" charset="0"/>
                  </a:rPr>
                  <a:t>Xê-nê-gan</a:t>
                </a:r>
                <a:endParaRPr lang="en-US" sz="2400">
                  <a:solidFill>
                    <a:srgbClr val="000099"/>
                  </a:solidFill>
                  <a:latin typeface="Times New Roman" pitchFamily="18" charset="0"/>
                  <a:cs typeface="Times New Roman" pitchFamily="18" charset="0"/>
                </a:endParaRPr>
              </a:p>
            </p:txBody>
          </p:sp>
          <p:sp>
            <p:nvSpPr>
              <p:cNvPr id="18" name="TextBox 17"/>
              <p:cNvSpPr txBox="1"/>
              <p:nvPr/>
            </p:nvSpPr>
            <p:spPr>
              <a:xfrm>
                <a:off x="4058528" y="1447800"/>
                <a:ext cx="1828800" cy="461665"/>
              </a:xfrm>
              <a:prstGeom prst="rect">
                <a:avLst/>
              </a:prstGeom>
              <a:noFill/>
            </p:spPr>
            <p:txBody>
              <a:bodyPr wrap="square" rtlCol="0">
                <a:spAutoFit/>
              </a:bodyPr>
              <a:lstStyle/>
              <a:p>
                <a:r>
                  <a:rPr lang="en-US" sz="2400" smtClean="0">
                    <a:solidFill>
                      <a:srgbClr val="000099"/>
                    </a:solidFill>
                    <a:latin typeface="Times New Roman" pitchFamily="18" charset="0"/>
                    <a:cs typeface="Times New Roman" pitchFamily="18" charset="0"/>
                  </a:rPr>
                  <a:t>Mô-ri-ta-ni</a:t>
                </a:r>
                <a:endParaRPr lang="en-US" sz="2400">
                  <a:solidFill>
                    <a:srgbClr val="000099"/>
                  </a:solidFill>
                  <a:latin typeface="Times New Roman" pitchFamily="18" charset="0"/>
                  <a:cs typeface="Times New Roman" pitchFamily="18" charset="0"/>
                </a:endParaRPr>
              </a:p>
            </p:txBody>
          </p:sp>
          <p:sp>
            <p:nvSpPr>
              <p:cNvPr id="19" name="TextBox 18"/>
              <p:cNvSpPr txBox="1"/>
              <p:nvPr/>
            </p:nvSpPr>
            <p:spPr>
              <a:xfrm>
                <a:off x="6968196" y="1447800"/>
                <a:ext cx="1143000" cy="461665"/>
              </a:xfrm>
              <a:prstGeom prst="rect">
                <a:avLst/>
              </a:prstGeom>
              <a:noFill/>
            </p:spPr>
            <p:txBody>
              <a:bodyPr wrap="square" rtlCol="0">
                <a:spAutoFit/>
              </a:bodyPr>
              <a:lstStyle/>
              <a:p>
                <a:r>
                  <a:rPr lang="en-US" sz="2400" smtClean="0">
                    <a:solidFill>
                      <a:srgbClr val="000099"/>
                    </a:solidFill>
                    <a:latin typeface="Times New Roman" pitchFamily="18" charset="0"/>
                    <a:cs typeface="Times New Roman" pitchFamily="18" charset="0"/>
                  </a:rPr>
                  <a:t>Ma-rốc</a:t>
                </a:r>
                <a:endParaRPr lang="en-US" sz="2400">
                  <a:solidFill>
                    <a:srgbClr val="000099"/>
                  </a:solidFill>
                  <a:latin typeface="Times New Roman" pitchFamily="18" charset="0"/>
                  <a:cs typeface="Times New Roman" pitchFamily="18" charset="0"/>
                </a:endParaRPr>
              </a:p>
            </p:txBody>
          </p:sp>
          <p:sp>
            <p:nvSpPr>
              <p:cNvPr id="20" name="TextBox 19"/>
              <p:cNvSpPr txBox="1"/>
              <p:nvPr/>
            </p:nvSpPr>
            <p:spPr>
              <a:xfrm>
                <a:off x="8001000" y="1219200"/>
                <a:ext cx="914400" cy="830997"/>
              </a:xfrm>
              <a:prstGeom prst="rect">
                <a:avLst/>
              </a:prstGeom>
              <a:noFill/>
            </p:spPr>
            <p:txBody>
              <a:bodyPr wrap="square" rtlCol="0">
                <a:spAutoFit/>
              </a:bodyPr>
              <a:lstStyle/>
              <a:p>
                <a:pPr algn="ctr"/>
                <a:r>
                  <a:rPr lang="en-US" sz="2400" smtClean="0">
                    <a:solidFill>
                      <a:srgbClr val="000099"/>
                    </a:solidFill>
                    <a:latin typeface="Times New Roman" pitchFamily="18" charset="0"/>
                    <a:cs typeface="Times New Roman" pitchFamily="18" charset="0"/>
                  </a:rPr>
                  <a:t>Nam Phi</a:t>
                </a:r>
                <a:endParaRPr lang="en-US" sz="2400">
                  <a:solidFill>
                    <a:srgbClr val="000099"/>
                  </a:solidFill>
                  <a:latin typeface="Times New Roman" pitchFamily="18" charset="0"/>
                  <a:cs typeface="Times New Roman" pitchFamily="18" charset="0"/>
                </a:endParaRPr>
              </a:p>
            </p:txBody>
          </p:sp>
          <p:sp>
            <p:nvSpPr>
              <p:cNvPr id="21" name="TextBox 20"/>
              <p:cNvSpPr txBox="1"/>
              <p:nvPr/>
            </p:nvSpPr>
            <p:spPr>
              <a:xfrm>
                <a:off x="3096064" y="1447800"/>
                <a:ext cx="1143000" cy="461665"/>
              </a:xfrm>
              <a:prstGeom prst="rect">
                <a:avLst/>
              </a:prstGeom>
              <a:noFill/>
            </p:spPr>
            <p:txBody>
              <a:bodyPr wrap="square" rtlCol="0">
                <a:spAutoFit/>
              </a:bodyPr>
              <a:lstStyle/>
              <a:p>
                <a:r>
                  <a:rPr lang="en-US" sz="2400" smtClean="0">
                    <a:solidFill>
                      <a:srgbClr val="000099"/>
                    </a:solidFill>
                    <a:latin typeface="Times New Roman" pitchFamily="18" charset="0"/>
                    <a:cs typeface="Times New Roman" pitchFamily="18" charset="0"/>
                  </a:rPr>
                  <a:t>Ghi-nê</a:t>
                </a:r>
                <a:endParaRPr lang="en-US" sz="2400">
                  <a:solidFill>
                    <a:srgbClr val="000099"/>
                  </a:solidFill>
                  <a:latin typeface="Times New Roman" pitchFamily="18" charset="0"/>
                  <a:cs typeface="Times New Roman" pitchFamily="18" charset="0"/>
                </a:endParaRPr>
              </a:p>
            </p:txBody>
          </p:sp>
        </p:grpSp>
      </p:grpSp>
      <p:sp>
        <p:nvSpPr>
          <p:cNvPr id="27" name="TextBox 26"/>
          <p:cNvSpPr txBox="1"/>
          <p:nvPr/>
        </p:nvSpPr>
        <p:spPr>
          <a:xfrm>
            <a:off x="3048000" y="2667001"/>
            <a:ext cx="1143000" cy="461665"/>
          </a:xfrm>
          <a:prstGeom prst="rect">
            <a:avLst/>
          </a:prstGeom>
          <a:noFill/>
        </p:spPr>
        <p:txBody>
          <a:bodyPr wrap="square" rtlCol="0">
            <a:spAutoFit/>
          </a:bodyPr>
          <a:lstStyle/>
          <a:p>
            <a:pPr algn="ctr"/>
            <a:r>
              <a:rPr lang="en-US" sz="2400" smtClean="0">
                <a:solidFill>
                  <a:srgbClr val="000099"/>
                </a:solidFill>
                <a:latin typeface="Times New Roman" pitchFamily="18" charset="0"/>
                <a:cs typeface="Times New Roman" pitchFamily="18" charset="0"/>
              </a:rPr>
              <a:t>70%</a:t>
            </a:r>
            <a:endParaRPr lang="en-US" sz="2400">
              <a:solidFill>
                <a:srgbClr val="000099"/>
              </a:solidFill>
              <a:latin typeface="Times New Roman" pitchFamily="18" charset="0"/>
              <a:cs typeface="Times New Roman" pitchFamily="18" charset="0"/>
            </a:endParaRPr>
          </a:p>
        </p:txBody>
      </p:sp>
      <p:sp>
        <p:nvSpPr>
          <p:cNvPr id="28" name="TextBox 27"/>
          <p:cNvSpPr txBox="1"/>
          <p:nvPr/>
        </p:nvSpPr>
        <p:spPr>
          <a:xfrm>
            <a:off x="4267200" y="2667001"/>
            <a:ext cx="1143000" cy="461665"/>
          </a:xfrm>
          <a:prstGeom prst="rect">
            <a:avLst/>
          </a:prstGeom>
          <a:noFill/>
        </p:spPr>
        <p:txBody>
          <a:bodyPr wrap="square" rtlCol="0">
            <a:spAutoFit/>
          </a:bodyPr>
          <a:lstStyle/>
          <a:p>
            <a:pPr algn="ctr"/>
            <a:r>
              <a:rPr lang="en-US" sz="2400" smtClean="0">
                <a:solidFill>
                  <a:srgbClr val="000099"/>
                </a:solidFill>
                <a:latin typeface="Times New Roman" pitchFamily="18" charset="0"/>
                <a:cs typeface="Times New Roman" pitchFamily="18" charset="0"/>
              </a:rPr>
              <a:t>69%</a:t>
            </a:r>
            <a:endParaRPr lang="en-US" sz="2400">
              <a:solidFill>
                <a:srgbClr val="000099"/>
              </a:solidFill>
              <a:latin typeface="Times New Roman" pitchFamily="18" charset="0"/>
              <a:cs typeface="Times New Roman" pitchFamily="18" charset="0"/>
            </a:endParaRPr>
          </a:p>
        </p:txBody>
      </p:sp>
      <p:sp>
        <p:nvSpPr>
          <p:cNvPr id="29" name="TextBox 28"/>
          <p:cNvSpPr txBox="1"/>
          <p:nvPr/>
        </p:nvSpPr>
        <p:spPr>
          <a:xfrm>
            <a:off x="5715000" y="2662537"/>
            <a:ext cx="1143000" cy="461665"/>
          </a:xfrm>
          <a:prstGeom prst="rect">
            <a:avLst/>
          </a:prstGeom>
          <a:noFill/>
        </p:spPr>
        <p:txBody>
          <a:bodyPr wrap="square" rtlCol="0">
            <a:spAutoFit/>
          </a:bodyPr>
          <a:lstStyle/>
          <a:p>
            <a:pPr algn="ctr"/>
            <a:r>
              <a:rPr lang="en-US" sz="2400" smtClean="0">
                <a:solidFill>
                  <a:srgbClr val="000099"/>
                </a:solidFill>
                <a:latin typeface="Times New Roman" pitchFamily="18" charset="0"/>
                <a:cs typeface="Times New Roman" pitchFamily="18" charset="0"/>
              </a:rPr>
              <a:t>68%</a:t>
            </a:r>
            <a:endParaRPr lang="en-US" sz="2400">
              <a:solidFill>
                <a:srgbClr val="000099"/>
              </a:solidFill>
              <a:latin typeface="Times New Roman" pitchFamily="18" charset="0"/>
              <a:cs typeface="Times New Roman" pitchFamily="18" charset="0"/>
            </a:endParaRPr>
          </a:p>
        </p:txBody>
      </p:sp>
      <p:sp>
        <p:nvSpPr>
          <p:cNvPr id="30" name="TextBox 29"/>
          <p:cNvSpPr txBox="1"/>
          <p:nvPr/>
        </p:nvSpPr>
        <p:spPr>
          <a:xfrm>
            <a:off x="7010400" y="2662537"/>
            <a:ext cx="1143000" cy="461665"/>
          </a:xfrm>
          <a:prstGeom prst="rect">
            <a:avLst/>
          </a:prstGeom>
          <a:noFill/>
        </p:spPr>
        <p:txBody>
          <a:bodyPr wrap="square" rtlCol="0">
            <a:spAutoFit/>
          </a:bodyPr>
          <a:lstStyle/>
          <a:p>
            <a:pPr algn="ctr"/>
            <a:r>
              <a:rPr lang="en-US" sz="2400" smtClean="0">
                <a:solidFill>
                  <a:srgbClr val="000099"/>
                </a:solidFill>
                <a:latin typeface="Times New Roman" pitchFamily="18" charset="0"/>
                <a:cs typeface="Times New Roman" pitchFamily="18" charset="0"/>
              </a:rPr>
              <a:t>64%</a:t>
            </a:r>
            <a:endParaRPr lang="en-US" sz="2400">
              <a:solidFill>
                <a:srgbClr val="000099"/>
              </a:solidFill>
              <a:latin typeface="Times New Roman" pitchFamily="18" charset="0"/>
              <a:cs typeface="Times New Roman" pitchFamily="18" charset="0"/>
            </a:endParaRPr>
          </a:p>
        </p:txBody>
      </p:sp>
      <p:sp>
        <p:nvSpPr>
          <p:cNvPr id="31" name="TextBox 30"/>
          <p:cNvSpPr txBox="1"/>
          <p:nvPr/>
        </p:nvSpPr>
        <p:spPr>
          <a:xfrm>
            <a:off x="7848600" y="2662537"/>
            <a:ext cx="1143000" cy="461665"/>
          </a:xfrm>
          <a:prstGeom prst="rect">
            <a:avLst/>
          </a:prstGeom>
          <a:noFill/>
        </p:spPr>
        <p:txBody>
          <a:bodyPr wrap="square" rtlCol="0">
            <a:spAutoFit/>
          </a:bodyPr>
          <a:lstStyle/>
          <a:p>
            <a:pPr algn="ctr"/>
            <a:r>
              <a:rPr lang="en-US" sz="2400" smtClean="0">
                <a:solidFill>
                  <a:srgbClr val="000099"/>
                </a:solidFill>
                <a:latin typeface="Times New Roman" pitchFamily="18" charset="0"/>
                <a:cs typeface="Times New Roman" pitchFamily="18" charset="0"/>
              </a:rPr>
              <a:t>50%</a:t>
            </a:r>
            <a:endParaRPr lang="en-US" sz="240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294921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ppt_x"/>
                                          </p:val>
                                        </p:tav>
                                        <p:tav tm="100000">
                                          <p:val>
                                            <p:strVal val="#ppt_x"/>
                                          </p:val>
                                        </p:tav>
                                      </p:tavLst>
                                    </p:anim>
                                    <p:anim calcmode="lin" valueType="num">
                                      <p:cBhvr additive="base">
                                        <p:cTn id="12" dur="10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ppt_x"/>
                                          </p:val>
                                        </p:tav>
                                        <p:tav tm="100000">
                                          <p:val>
                                            <p:strVal val="#ppt_x"/>
                                          </p:val>
                                        </p:tav>
                                      </p:tavLst>
                                    </p:anim>
                                    <p:anim calcmode="lin" valueType="num">
                                      <p:cBhvr additive="base">
                                        <p:cTn id="16" dur="10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ppt_x"/>
                                          </p:val>
                                        </p:tav>
                                        <p:tav tm="100000">
                                          <p:val>
                                            <p:strVal val="#ppt_x"/>
                                          </p:val>
                                        </p:tav>
                                      </p:tavLst>
                                    </p:anim>
                                    <p:anim calcmode="lin" valueType="num">
                                      <p:cBhvr additive="base">
                                        <p:cTn id="20" dur="1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1000" fill="hold"/>
                                        <p:tgtEl>
                                          <p:spTgt spid="29"/>
                                        </p:tgtEl>
                                        <p:attrNameLst>
                                          <p:attrName>ppt_x</p:attrName>
                                        </p:attrNameLst>
                                      </p:cBhvr>
                                      <p:tavLst>
                                        <p:tav tm="0">
                                          <p:val>
                                            <p:strVal val="#ppt_x"/>
                                          </p:val>
                                        </p:tav>
                                        <p:tav tm="100000">
                                          <p:val>
                                            <p:strVal val="#ppt_x"/>
                                          </p:val>
                                        </p:tav>
                                      </p:tavLst>
                                    </p:anim>
                                    <p:anim calcmode="lin" valueType="num">
                                      <p:cBhvr additive="base">
                                        <p:cTn id="24" dur="10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000" fill="hold"/>
                                        <p:tgtEl>
                                          <p:spTgt spid="30"/>
                                        </p:tgtEl>
                                        <p:attrNameLst>
                                          <p:attrName>ppt_x</p:attrName>
                                        </p:attrNameLst>
                                      </p:cBhvr>
                                      <p:tavLst>
                                        <p:tav tm="0">
                                          <p:val>
                                            <p:strVal val="#ppt_x"/>
                                          </p:val>
                                        </p:tav>
                                        <p:tav tm="100000">
                                          <p:val>
                                            <p:strVal val="#ppt_x"/>
                                          </p:val>
                                        </p:tav>
                                      </p:tavLst>
                                    </p:anim>
                                    <p:anim calcmode="lin" valueType="num">
                                      <p:cBhvr additive="base">
                                        <p:cTn id="28" dur="10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SU9-B6-H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42"/>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6"/>
          <p:cNvSpPr>
            <a:spLocks noChangeArrowheads="1"/>
          </p:cNvSpPr>
          <p:nvPr/>
        </p:nvSpPr>
        <p:spPr bwMode="auto">
          <a:xfrm>
            <a:off x="0" y="4114800"/>
            <a:ext cx="3733800" cy="2819400"/>
          </a:xfrm>
          <a:prstGeom prst="wedgeRectCallout">
            <a:avLst>
              <a:gd name="adj1" fmla="val 36957"/>
              <a:gd name="adj2" fmla="val -6790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dirty="0" err="1"/>
              <a:t>Diện</a:t>
            </a:r>
            <a:r>
              <a:rPr lang="en-US" altLang="en-US" sz="2400" dirty="0"/>
              <a:t> </a:t>
            </a:r>
            <a:r>
              <a:rPr lang="en-US" altLang="en-US" sz="2400" dirty="0" err="1"/>
              <a:t>tích</a:t>
            </a:r>
            <a:r>
              <a:rPr lang="en-US" altLang="en-US" sz="2400" dirty="0"/>
              <a:t>: 30 </a:t>
            </a:r>
            <a:r>
              <a:rPr lang="en-US" altLang="en-US" sz="2400" dirty="0" err="1"/>
              <a:t>triệu</a:t>
            </a:r>
            <a:r>
              <a:rPr lang="en-US" altLang="en-US" sz="2400" dirty="0"/>
              <a:t> Km² </a:t>
            </a:r>
          </a:p>
          <a:p>
            <a:r>
              <a:rPr lang="en-US" altLang="en-US" sz="2400" dirty="0" err="1"/>
              <a:t>Dân</a:t>
            </a:r>
            <a:r>
              <a:rPr lang="en-US" altLang="en-US" sz="2400" dirty="0"/>
              <a:t> </a:t>
            </a:r>
            <a:r>
              <a:rPr lang="en-US" altLang="en-US" sz="2400" dirty="0" err="1"/>
              <a:t>số</a:t>
            </a:r>
            <a:r>
              <a:rPr lang="en-US" altLang="en-US" sz="2400" dirty="0"/>
              <a:t>: 1,2 </a:t>
            </a:r>
            <a:r>
              <a:rPr lang="en-US" altLang="en-US" sz="2400" dirty="0" err="1"/>
              <a:t>tỷ</a:t>
            </a:r>
            <a:r>
              <a:rPr lang="en-US" altLang="en-US" sz="2400" dirty="0"/>
              <a:t> </a:t>
            </a:r>
            <a:r>
              <a:rPr lang="en-US" altLang="en-US" sz="2400" dirty="0" err="1"/>
              <a:t>người</a:t>
            </a:r>
            <a:r>
              <a:rPr lang="en-US" altLang="en-US" sz="2400" dirty="0"/>
              <a:t> (2016)</a:t>
            </a:r>
          </a:p>
          <a:p>
            <a:r>
              <a:rPr lang="en-US" altLang="en-US" sz="2400" dirty="0" err="1"/>
              <a:t>Có</a:t>
            </a:r>
            <a:r>
              <a:rPr lang="en-US" altLang="en-US" sz="2400" dirty="0"/>
              <a:t> 57 </a:t>
            </a:r>
            <a:r>
              <a:rPr lang="en-US" altLang="en-US" sz="2400" dirty="0" err="1"/>
              <a:t>quốc</a:t>
            </a:r>
            <a:r>
              <a:rPr lang="en-US" altLang="en-US" sz="2400" dirty="0"/>
              <a:t> </a:t>
            </a:r>
            <a:r>
              <a:rPr lang="en-US" altLang="en-US" sz="2400" dirty="0" err="1"/>
              <a:t>gia</a:t>
            </a:r>
            <a:endParaRPr lang="en-US" altLang="en-US" sz="2400" dirty="0"/>
          </a:p>
          <a:p>
            <a:r>
              <a:rPr lang="en-US" altLang="en-US" sz="2400" dirty="0" err="1"/>
              <a:t>Nguồn</a:t>
            </a:r>
            <a:r>
              <a:rPr lang="en-US" altLang="en-US" sz="2400" dirty="0"/>
              <a:t> </a:t>
            </a:r>
            <a:r>
              <a:rPr lang="en-US" altLang="en-US" sz="2400" dirty="0" err="1"/>
              <a:t>tài</a:t>
            </a:r>
            <a:r>
              <a:rPr lang="en-US" altLang="en-US" sz="2400" dirty="0"/>
              <a:t> </a:t>
            </a:r>
            <a:r>
              <a:rPr lang="en-US" altLang="en-US" sz="2400" dirty="0" err="1"/>
              <a:t>nguyên</a:t>
            </a:r>
            <a:r>
              <a:rPr lang="en-US" altLang="en-US" sz="2400" dirty="0"/>
              <a:t>: </a:t>
            </a:r>
            <a:r>
              <a:rPr lang="en-US" altLang="en-US" sz="2400" dirty="0" err="1"/>
              <a:t>Vàng</a:t>
            </a:r>
            <a:r>
              <a:rPr lang="en-US" altLang="en-US" sz="2400" dirty="0"/>
              <a:t>, </a:t>
            </a:r>
            <a:r>
              <a:rPr lang="en-US" altLang="en-US" sz="2400" dirty="0" err="1"/>
              <a:t>kim</a:t>
            </a:r>
            <a:r>
              <a:rPr lang="en-US" altLang="en-US" sz="2400" dirty="0"/>
              <a:t> </a:t>
            </a:r>
            <a:r>
              <a:rPr lang="en-US" altLang="en-US" sz="2400" dirty="0" err="1"/>
              <a:t>cương</a:t>
            </a:r>
            <a:r>
              <a:rPr lang="en-US" altLang="en-US" sz="2400" dirty="0"/>
              <a:t>, </a:t>
            </a:r>
            <a:r>
              <a:rPr lang="en-US" altLang="en-US" sz="2400" dirty="0" err="1"/>
              <a:t>dầu</a:t>
            </a:r>
            <a:r>
              <a:rPr lang="en-US" altLang="en-US" sz="2400" dirty="0"/>
              <a:t> </a:t>
            </a:r>
            <a:r>
              <a:rPr lang="en-US" altLang="en-US" sz="2400" dirty="0" err="1"/>
              <a:t>mỏ</a:t>
            </a:r>
            <a:r>
              <a:rPr lang="en-US" altLang="en-US" sz="2400" dirty="0"/>
              <a:t>, </a:t>
            </a:r>
            <a:r>
              <a:rPr lang="en-US" altLang="en-US" sz="2400" dirty="0" err="1"/>
              <a:t>khí</a:t>
            </a:r>
            <a:r>
              <a:rPr lang="en-US" altLang="en-US" sz="2400" dirty="0"/>
              <a:t> </a:t>
            </a:r>
            <a:r>
              <a:rPr lang="en-US" altLang="en-US" sz="2400" dirty="0" err="1"/>
              <a:t>đốt</a:t>
            </a:r>
            <a:r>
              <a:rPr lang="en-US" altLang="en-US" sz="2400" dirty="0"/>
              <a:t>…</a:t>
            </a:r>
            <a:endParaRPr lang="en-US" altLang="en-US" sz="2400" u="sng" dirty="0"/>
          </a:p>
          <a:p>
            <a:pPr algn="ctr"/>
            <a:endParaRPr lang="en-US" altLang="en-US" sz="2400" u="sng" dirty="0"/>
          </a:p>
        </p:txBody>
      </p:sp>
    </p:spTree>
    <p:extLst>
      <p:ext uri="{BB962C8B-B14F-4D97-AF65-F5344CB8AC3E}">
        <p14:creationId xmlns:p14="http://schemas.microsoft.com/office/powerpoint/2010/main" val="245407527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ag of the African Un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410200" cy="63963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10200" y="152400"/>
            <a:ext cx="3733800" cy="3046988"/>
          </a:xfrm>
          <a:prstGeom prst="rect">
            <a:avLst/>
          </a:prstGeom>
          <a:noFill/>
        </p:spPr>
        <p:txBody>
          <a:bodyPr wrap="square" rtlCol="0">
            <a:spAutoFit/>
          </a:bodyPr>
          <a:lstStyle/>
          <a:p>
            <a:pPr algn="just"/>
            <a:r>
              <a:rPr lang="vi-VN" sz="2400" dirty="0">
                <a:latin typeface="+mj-lt"/>
              </a:rPr>
              <a:t>Tổ chức gồm 53 nước thành viên các quốc gia châu Phi (Nam Phi gia nhập năm 2004). Quốc gia duy nhất tại châu Phi không phải thành viên là Marốc, nước này đã rút tên khỏi Tổ chức Thống nhất châu Phi vào năm 1984.</a:t>
            </a:r>
            <a:endParaRPr lang="en-US" sz="2400" dirty="0">
              <a:latin typeface="+mj-lt"/>
            </a:endParaRPr>
          </a:p>
        </p:txBody>
      </p:sp>
      <p:sp>
        <p:nvSpPr>
          <p:cNvPr id="3" name="TextBox 2"/>
          <p:cNvSpPr txBox="1"/>
          <p:nvPr/>
        </p:nvSpPr>
        <p:spPr>
          <a:xfrm>
            <a:off x="914400" y="6396335"/>
            <a:ext cx="373380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Lá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cờ</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Liên</a:t>
            </a:r>
            <a:r>
              <a:rPr lang="en-US" sz="2400" dirty="0" smtClean="0">
                <a:latin typeface="Times New Roman" panose="02020603050405020304" pitchFamily="18" charset="0"/>
                <a:cs typeface="Times New Roman" panose="02020603050405020304" pitchFamily="18" charset="0"/>
              </a:rPr>
              <a:t> minh </a:t>
            </a:r>
            <a:r>
              <a:rPr lang="en-US" sz="2400" dirty="0" err="1" smtClean="0">
                <a:latin typeface="Times New Roman" panose="02020603050405020304" pitchFamily="18" charset="0"/>
                <a:cs typeface="Times New Roman" panose="02020603050405020304" pitchFamily="18" charset="0"/>
              </a:rPr>
              <a:t>châu</a:t>
            </a:r>
            <a:r>
              <a:rPr lang="en-US" sz="2400" dirty="0" smtClean="0">
                <a:latin typeface="Times New Roman" panose="02020603050405020304" pitchFamily="18" charset="0"/>
                <a:cs typeface="Times New Roman" panose="02020603050405020304" pitchFamily="18" charset="0"/>
              </a:rPr>
              <a:t> Phi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050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5"/>
          <p:cNvSpPr txBox="1">
            <a:spLocks noChangeArrowheads="1"/>
          </p:cNvSpPr>
          <p:nvPr/>
        </p:nvSpPr>
        <p:spPr bwMode="auto">
          <a:xfrm>
            <a:off x="0" y="53340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smtClean="0">
                <a:solidFill>
                  <a:srgbClr val="CC3300"/>
                </a:solidFill>
                <a:latin typeface="Times New Roman" pitchFamily="18" charset="0"/>
                <a:cs typeface="Times New Roman" pitchFamily="18" charset="0"/>
              </a:rPr>
              <a:t>I. </a:t>
            </a:r>
            <a:r>
              <a:rPr lang="en-US" sz="2800" b="1" dirty="0" err="1" smtClean="0">
                <a:solidFill>
                  <a:srgbClr val="CC3300"/>
                </a:solidFill>
                <a:latin typeface="Times New Roman" pitchFamily="18" charset="0"/>
                <a:cs typeface="Times New Roman" pitchFamily="18" charset="0"/>
              </a:rPr>
              <a:t>Tình</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hình</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chung</a:t>
            </a:r>
            <a:endParaRPr lang="en-US" sz="2800" b="1" dirty="0" smtClean="0">
              <a:solidFill>
                <a:srgbClr val="CC3300"/>
              </a:solidFill>
              <a:latin typeface="Times New Roman" pitchFamily="18" charset="0"/>
              <a:cs typeface="Times New Roman" pitchFamily="18" charset="0"/>
            </a:endParaRPr>
          </a:p>
        </p:txBody>
      </p:sp>
      <p:sp>
        <p:nvSpPr>
          <p:cNvPr id="14" name="Text Box 4"/>
          <p:cNvSpPr txBox="1">
            <a:spLocks noChangeArrowheads="1"/>
          </p:cNvSpPr>
          <p:nvPr/>
        </p:nvSpPr>
        <p:spPr bwMode="auto">
          <a:xfrm>
            <a:off x="1066800" y="0"/>
            <a:ext cx="7086600" cy="523216"/>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800" b="1" dirty="0" err="1" smtClean="0">
                <a:solidFill>
                  <a:srgbClr val="00B050"/>
                </a:solidFill>
                <a:latin typeface="Times New Roman" pitchFamily="18" charset="0"/>
                <a:cs typeface="Times New Roman" pitchFamily="18" charset="0"/>
              </a:rPr>
              <a:t>Bài</a:t>
            </a:r>
            <a:r>
              <a:rPr lang="en-US" sz="2800" b="1" dirty="0" smtClean="0">
                <a:solidFill>
                  <a:srgbClr val="00B050"/>
                </a:solidFill>
                <a:latin typeface="Times New Roman" pitchFamily="18" charset="0"/>
                <a:cs typeface="Times New Roman" pitchFamily="18" charset="0"/>
              </a:rPr>
              <a:t> 6: CÁC NƯỚC CHÂU PHI </a:t>
            </a:r>
          </a:p>
        </p:txBody>
      </p:sp>
      <p:sp>
        <p:nvSpPr>
          <p:cNvPr id="4" name="TextBox 3"/>
          <p:cNvSpPr txBox="1"/>
          <p:nvPr/>
        </p:nvSpPr>
        <p:spPr>
          <a:xfrm>
            <a:off x="192206" y="1295400"/>
            <a:ext cx="8686800" cy="4524315"/>
          </a:xfrm>
          <a:prstGeom prst="rect">
            <a:avLst/>
          </a:prstGeom>
          <a:noFill/>
        </p:spPr>
        <p:txBody>
          <a:bodyPr wrap="square" rtlCol="0">
            <a:spAutoFit/>
          </a:bodyPr>
          <a:lstStyle/>
          <a:p>
            <a:r>
              <a:rPr lang="vi-VN" dirty="0"/>
              <a:t>-</a:t>
            </a:r>
            <a:r>
              <a:rPr lang="vi-VN" sz="3200" dirty="0">
                <a:latin typeface="Times New Roman" pitchFamily="18" charset="0"/>
                <a:cs typeface="Times New Roman" pitchFamily="18" charset="0"/>
              </a:rPr>
              <a:t>Sau CTTG2, phong trào đấu tranh diễn ra sôi </a:t>
            </a:r>
            <a:r>
              <a:rPr lang="en-US" sz="3200" dirty="0" err="1" smtClean="0">
                <a:latin typeface="Times New Roman" pitchFamily="18" charset="0"/>
                <a:cs typeface="Times New Roman" pitchFamily="18" charset="0"/>
              </a:rPr>
              <a:t>nổi</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sớm </a:t>
            </a:r>
            <a:r>
              <a:rPr lang="vi-VN" sz="3200" dirty="0">
                <a:latin typeface="Times New Roman" pitchFamily="18" charset="0"/>
                <a:cs typeface="Times New Roman" pitchFamily="18" charset="0"/>
              </a:rPr>
              <a:t>nhất ở Bắc </a:t>
            </a:r>
            <a:r>
              <a:rPr lang="vi-VN" sz="3200" dirty="0" smtClean="0">
                <a:latin typeface="Times New Roman" pitchFamily="18" charset="0"/>
                <a:cs typeface="Times New Roman" pitchFamily="18" charset="0"/>
              </a:rPr>
              <a:t>Phi</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endParaRPr lang="vi-VN"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-1960, 17 nước giành độc lập gọi là “Năm châu Phi”</a:t>
            </a:r>
          </a:p>
          <a:p>
            <a:r>
              <a:rPr lang="vi-VN" sz="3200" dirty="0">
                <a:latin typeface="Times New Roman" pitchFamily="18" charset="0"/>
                <a:cs typeface="Times New Roman" pitchFamily="18" charset="0"/>
              </a:rPr>
              <a:t>- Công cuộc xây dựng đất nước thu  nhiều thành tích nhưng vẫn  đói nghèo, lạc hậu, xung đột, nội chiến, nợ nần, bệnh tật ...</a:t>
            </a:r>
          </a:p>
          <a:p>
            <a:r>
              <a:rPr lang="vi-VN" sz="3200" dirty="0">
                <a:latin typeface="Times New Roman" pitchFamily="18" charset="0"/>
                <a:cs typeface="Times New Roman" pitchFamily="18" charset="0"/>
              </a:rPr>
              <a:t>- Thành lập Liên minh châu Phi (AU) để hợp tác, giúp đỡ cùng nhau</a:t>
            </a:r>
          </a:p>
        </p:txBody>
      </p:sp>
    </p:spTree>
    <p:extLst>
      <p:ext uri="{BB962C8B-B14F-4D97-AF65-F5344CB8AC3E}">
        <p14:creationId xmlns:p14="http://schemas.microsoft.com/office/powerpoint/2010/main" val="2830835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1066800" y="0"/>
            <a:ext cx="7086600" cy="523216"/>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800" b="1" dirty="0" err="1" smtClean="0">
                <a:solidFill>
                  <a:srgbClr val="00B050"/>
                </a:solidFill>
                <a:latin typeface="Times New Roman" pitchFamily="18" charset="0"/>
                <a:cs typeface="Times New Roman" pitchFamily="18" charset="0"/>
              </a:rPr>
              <a:t>Bài</a:t>
            </a:r>
            <a:r>
              <a:rPr lang="en-US" sz="2800" b="1" dirty="0" smtClean="0">
                <a:solidFill>
                  <a:srgbClr val="00B050"/>
                </a:solidFill>
                <a:latin typeface="Times New Roman" pitchFamily="18" charset="0"/>
                <a:cs typeface="Times New Roman" pitchFamily="18" charset="0"/>
              </a:rPr>
              <a:t> 6 : CÁC NƯỚC CHÂU PHI</a:t>
            </a:r>
          </a:p>
        </p:txBody>
      </p:sp>
      <p:sp>
        <p:nvSpPr>
          <p:cNvPr id="6" name="TextBox 5"/>
          <p:cNvSpPr txBox="1"/>
          <p:nvPr/>
        </p:nvSpPr>
        <p:spPr>
          <a:xfrm>
            <a:off x="-20472" y="685800"/>
            <a:ext cx="6096000" cy="738664"/>
          </a:xfrm>
          <a:prstGeom prst="rect">
            <a:avLst/>
          </a:prstGeom>
          <a:noFill/>
        </p:spPr>
        <p:txBody>
          <a:bodyPr wrap="square" rtlCol="0">
            <a:spAutoFit/>
          </a:bodyPr>
          <a:lstStyle/>
          <a:p>
            <a:r>
              <a:rPr lang="en-US" sz="2400" b="1" u="sng" dirty="0" smtClean="0">
                <a:solidFill>
                  <a:srgbClr val="C00000"/>
                </a:solidFill>
                <a:latin typeface="Times New Roman" panose="02020603050405020304" pitchFamily="18" charset="0"/>
                <a:cs typeface="Times New Roman" panose="02020603050405020304" pitchFamily="18" charset="0"/>
              </a:rPr>
              <a:t>II. </a:t>
            </a:r>
            <a:r>
              <a:rPr lang="en-US" sz="2400" b="1" u="sng" dirty="0" err="1" smtClean="0">
                <a:solidFill>
                  <a:srgbClr val="C00000"/>
                </a:solidFill>
                <a:latin typeface="Times New Roman" panose="02020603050405020304" pitchFamily="18" charset="0"/>
                <a:cs typeface="Times New Roman" panose="02020603050405020304" pitchFamily="18" charset="0"/>
              </a:rPr>
              <a:t>Cộng</a:t>
            </a:r>
            <a:r>
              <a:rPr lang="en-US" sz="2400" b="1" u="sng" dirty="0" smtClean="0">
                <a:solidFill>
                  <a:srgbClr val="C00000"/>
                </a:solidFill>
                <a:latin typeface="Times New Roman" panose="02020603050405020304" pitchFamily="18" charset="0"/>
                <a:cs typeface="Times New Roman" panose="02020603050405020304" pitchFamily="18" charset="0"/>
              </a:rPr>
              <a:t> </a:t>
            </a:r>
            <a:r>
              <a:rPr lang="en-US" sz="2400" b="1" u="sng" dirty="0" err="1" smtClean="0">
                <a:solidFill>
                  <a:srgbClr val="C00000"/>
                </a:solidFill>
                <a:latin typeface="Times New Roman" panose="02020603050405020304" pitchFamily="18" charset="0"/>
                <a:cs typeface="Times New Roman" panose="02020603050405020304" pitchFamily="18" charset="0"/>
              </a:rPr>
              <a:t>hoà</a:t>
            </a:r>
            <a:r>
              <a:rPr lang="en-US" sz="2400" b="1" u="sng" dirty="0" smtClean="0">
                <a:solidFill>
                  <a:srgbClr val="C00000"/>
                </a:solidFill>
                <a:latin typeface="Times New Roman" panose="02020603050405020304" pitchFamily="18" charset="0"/>
                <a:cs typeface="Times New Roman" panose="02020603050405020304" pitchFamily="18" charset="0"/>
              </a:rPr>
              <a:t> Nam Phi:</a:t>
            </a:r>
            <a:endParaRPr lang="en-US" sz="2400" b="1" dirty="0" smtClean="0">
              <a:solidFill>
                <a:srgbClr val="C0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08548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81600" cy="632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5"/>
          <p:cNvSpPr txBox="1">
            <a:spLocks noChangeArrowheads="1"/>
          </p:cNvSpPr>
          <p:nvPr/>
        </p:nvSpPr>
        <p:spPr bwMode="auto">
          <a:xfrm>
            <a:off x="2895600" y="4546600"/>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fontAlgn="base" hangingPunct="1">
              <a:spcBef>
                <a:spcPct val="0"/>
              </a:spcBef>
              <a:spcAft>
                <a:spcPct val="0"/>
              </a:spcAft>
            </a:pPr>
            <a:r>
              <a:rPr lang="en-US" b="1">
                <a:solidFill>
                  <a:srgbClr val="0000FF"/>
                </a:solidFill>
              </a:rPr>
              <a:t>NAM PHI</a:t>
            </a:r>
          </a:p>
        </p:txBody>
      </p:sp>
      <p:sp>
        <p:nvSpPr>
          <p:cNvPr id="16390" name="Rectangle 34"/>
          <p:cNvSpPr>
            <a:spLocks noChangeArrowheads="1"/>
          </p:cNvSpPr>
          <p:nvPr/>
        </p:nvSpPr>
        <p:spPr bwMode="auto">
          <a:xfrm>
            <a:off x="101600" y="6459490"/>
            <a:ext cx="45720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b="1">
                <a:solidFill>
                  <a:srgbClr val="052AE1"/>
                </a:solidFill>
                <a:latin typeface="Times New Roman" pitchFamily="18" charset="0"/>
              </a:rPr>
              <a:t>Lược đồ các nước châu Phi</a:t>
            </a:r>
          </a:p>
        </p:txBody>
      </p:sp>
      <p:pic>
        <p:nvPicPr>
          <p:cNvPr id="15367" name="Picture 30" descr="Nam Phi - dat nuoc duy nhat co 3 thu do hinh anh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0"/>
            <a:ext cx="396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1"/>
          <p:cNvSpPr>
            <a:spLocks noChangeArrowheads="1"/>
          </p:cNvSpPr>
          <p:nvPr/>
        </p:nvSpPr>
        <p:spPr bwMode="auto">
          <a:xfrm>
            <a:off x="6400800" y="3352800"/>
            <a:ext cx="2281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dirty="0" err="1">
                <a:solidFill>
                  <a:srgbClr val="000000"/>
                </a:solidFill>
                <a:latin typeface="Times New Roman" pitchFamily="18" charset="0"/>
              </a:rPr>
              <a:t>Quốc</a:t>
            </a:r>
            <a:r>
              <a:rPr lang="en-US" dirty="0">
                <a:solidFill>
                  <a:srgbClr val="000000"/>
                </a:solidFill>
                <a:latin typeface="Times New Roman" pitchFamily="18" charset="0"/>
              </a:rPr>
              <a:t> </a:t>
            </a:r>
            <a:r>
              <a:rPr lang="en-US" dirty="0" err="1">
                <a:solidFill>
                  <a:srgbClr val="000000"/>
                </a:solidFill>
                <a:latin typeface="Times New Roman" pitchFamily="18" charset="0"/>
              </a:rPr>
              <a:t>kỳ</a:t>
            </a:r>
            <a:r>
              <a:rPr lang="en-US" dirty="0">
                <a:solidFill>
                  <a:srgbClr val="000000"/>
                </a:solidFill>
                <a:latin typeface="Times New Roman" pitchFamily="18" charset="0"/>
              </a:rPr>
              <a:t> </a:t>
            </a:r>
            <a:r>
              <a:rPr lang="en-US" dirty="0" err="1" smtClean="0">
                <a:solidFill>
                  <a:srgbClr val="000000"/>
                </a:solidFill>
                <a:latin typeface="Times New Roman" pitchFamily="18" charset="0"/>
              </a:rPr>
              <a:t>CH.Nam</a:t>
            </a:r>
            <a:r>
              <a:rPr lang="en-US" dirty="0" smtClean="0">
                <a:solidFill>
                  <a:srgbClr val="000000"/>
                </a:solidFill>
                <a:latin typeface="Times New Roman" pitchFamily="18" charset="0"/>
              </a:rPr>
              <a:t> </a:t>
            </a:r>
            <a:r>
              <a:rPr lang="en-US" dirty="0">
                <a:solidFill>
                  <a:srgbClr val="000000"/>
                </a:solidFill>
                <a:latin typeface="Times New Roman" pitchFamily="18" charset="0"/>
              </a:rPr>
              <a:t>Phi.</a:t>
            </a:r>
          </a:p>
        </p:txBody>
      </p:sp>
      <p:sp>
        <p:nvSpPr>
          <p:cNvPr id="8" name="AutoShape 9"/>
          <p:cNvSpPr>
            <a:spLocks noChangeArrowheads="1"/>
          </p:cNvSpPr>
          <p:nvPr/>
        </p:nvSpPr>
        <p:spPr bwMode="auto">
          <a:xfrm>
            <a:off x="5334000" y="4419600"/>
            <a:ext cx="3810000" cy="2039890"/>
          </a:xfrm>
          <a:prstGeom prst="wedgeRectCallout">
            <a:avLst>
              <a:gd name="adj1" fmla="val -107594"/>
              <a:gd name="adj2" fmla="val 743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dirty="0" err="1"/>
              <a:t>Diện</a:t>
            </a:r>
            <a:r>
              <a:rPr lang="en-US" altLang="en-US" sz="2400" dirty="0"/>
              <a:t> </a:t>
            </a:r>
            <a:r>
              <a:rPr lang="en-US" altLang="en-US" sz="2400" dirty="0" err="1"/>
              <a:t>tích</a:t>
            </a:r>
            <a:r>
              <a:rPr lang="en-US" altLang="en-US" sz="2400" dirty="0"/>
              <a:t>: 1,2 </a:t>
            </a:r>
            <a:r>
              <a:rPr lang="en-US" altLang="en-US" sz="2400" dirty="0" err="1"/>
              <a:t>triệu</a:t>
            </a:r>
            <a:r>
              <a:rPr lang="en-US" altLang="en-US" sz="2400" dirty="0"/>
              <a:t> Km²</a:t>
            </a:r>
          </a:p>
          <a:p>
            <a:r>
              <a:rPr lang="en-US" altLang="en-US" sz="2400" dirty="0" err="1"/>
              <a:t>Dân</a:t>
            </a:r>
            <a:r>
              <a:rPr lang="en-US" altLang="en-US" sz="2400" dirty="0"/>
              <a:t> </a:t>
            </a:r>
            <a:r>
              <a:rPr lang="en-US" altLang="en-US" sz="2400" dirty="0" err="1"/>
              <a:t>số</a:t>
            </a:r>
            <a:r>
              <a:rPr lang="en-US" altLang="en-US" sz="2400" dirty="0"/>
              <a:t>: </a:t>
            </a:r>
            <a:r>
              <a:rPr lang="en-US" altLang="en-US" sz="2400" dirty="0" err="1"/>
              <a:t>gần</a:t>
            </a:r>
            <a:r>
              <a:rPr lang="en-US" altLang="en-US" sz="2400" dirty="0"/>
              <a:t> 56 </a:t>
            </a:r>
            <a:r>
              <a:rPr lang="en-US" altLang="en-US" sz="2400" dirty="0" err="1"/>
              <a:t>triệu</a:t>
            </a:r>
            <a:r>
              <a:rPr lang="en-US" altLang="en-US" sz="2400" dirty="0"/>
              <a:t> </a:t>
            </a:r>
            <a:r>
              <a:rPr lang="en-US" altLang="en-US" sz="2400" dirty="0" err="1"/>
              <a:t>người</a:t>
            </a:r>
            <a:r>
              <a:rPr lang="en-US" altLang="en-US" sz="2400" dirty="0"/>
              <a:t> (2016)</a:t>
            </a:r>
          </a:p>
          <a:p>
            <a:r>
              <a:rPr lang="en-US" altLang="en-US" sz="2400" dirty="0" err="1"/>
              <a:t>Tài</a:t>
            </a:r>
            <a:r>
              <a:rPr lang="en-US" altLang="en-US" sz="2400" dirty="0"/>
              <a:t> </a:t>
            </a:r>
            <a:r>
              <a:rPr lang="en-US" altLang="en-US" sz="2400" dirty="0" err="1"/>
              <a:t>nguyên</a:t>
            </a:r>
            <a:r>
              <a:rPr lang="en-US" altLang="en-US" sz="2400" dirty="0"/>
              <a:t>: </a:t>
            </a:r>
            <a:r>
              <a:rPr lang="en-US" altLang="en-US" sz="2400" dirty="0" err="1"/>
              <a:t>vàng</a:t>
            </a:r>
            <a:r>
              <a:rPr lang="en-US" altLang="en-US" sz="2400" dirty="0"/>
              <a:t>, </a:t>
            </a:r>
            <a:r>
              <a:rPr lang="en-US" altLang="en-US" sz="2400" dirty="0" err="1"/>
              <a:t>kim</a:t>
            </a:r>
            <a:r>
              <a:rPr lang="en-US" altLang="en-US" sz="2400" dirty="0"/>
              <a:t> </a:t>
            </a:r>
            <a:r>
              <a:rPr lang="en-US" altLang="en-US" sz="2400" dirty="0" err="1"/>
              <a:t>cương</a:t>
            </a:r>
            <a:r>
              <a:rPr lang="en-US" altLang="en-US" sz="2400" dirty="0"/>
              <a:t>, </a:t>
            </a:r>
            <a:r>
              <a:rPr lang="en-US" altLang="en-US" sz="2400" dirty="0" err="1"/>
              <a:t>urani</a:t>
            </a:r>
            <a:r>
              <a:rPr lang="en-US" altLang="en-US" sz="2400" dirty="0"/>
              <a:t>…. </a:t>
            </a:r>
          </a:p>
        </p:txBody>
      </p:sp>
    </p:spTree>
    <p:extLst>
      <p:ext uri="{BB962C8B-B14F-4D97-AF65-F5344CB8AC3E}">
        <p14:creationId xmlns:p14="http://schemas.microsoft.com/office/powerpoint/2010/main" val="1940812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p:cTn id="7" dur="500" fill="hold"/>
                                        <p:tgtEl>
                                          <p:spTgt spid="15367"/>
                                        </p:tgtEl>
                                        <p:attrNameLst>
                                          <p:attrName>ppt_w</p:attrName>
                                        </p:attrNameLst>
                                      </p:cBhvr>
                                      <p:tavLst>
                                        <p:tav tm="0">
                                          <p:val>
                                            <p:fltVal val="0"/>
                                          </p:val>
                                        </p:tav>
                                        <p:tav tm="100000">
                                          <p:val>
                                            <p:strVal val="#ppt_w"/>
                                          </p:val>
                                        </p:tav>
                                      </p:tavLst>
                                    </p:anim>
                                    <p:anim calcmode="lin" valueType="num">
                                      <p:cBhvr>
                                        <p:cTn id="8" dur="500" fill="hold"/>
                                        <p:tgtEl>
                                          <p:spTgt spid="15367"/>
                                        </p:tgtEl>
                                        <p:attrNameLst>
                                          <p:attrName>ppt_h</p:attrName>
                                        </p:attrNameLst>
                                      </p:cBhvr>
                                      <p:tavLst>
                                        <p:tav tm="0">
                                          <p:val>
                                            <p:fltVal val="0"/>
                                          </p:val>
                                        </p:tav>
                                        <p:tav tm="100000">
                                          <p:val>
                                            <p:strVal val="#ppt_h"/>
                                          </p:val>
                                        </p:tav>
                                      </p:tavLst>
                                    </p:anim>
                                    <p:animEffect transition="in" filter="fade">
                                      <p:cBhvr>
                                        <p:cTn id="9" dur="500"/>
                                        <p:tgtEl>
                                          <p:spTgt spid="1536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368"/>
                                        </p:tgtEl>
                                        <p:attrNameLst>
                                          <p:attrName>style.visibility</p:attrName>
                                        </p:attrNameLst>
                                      </p:cBhvr>
                                      <p:to>
                                        <p:strVal val="visible"/>
                                      </p:to>
                                    </p:set>
                                    <p:anim calcmode="lin" valueType="num">
                                      <p:cBhvr>
                                        <p:cTn id="12" dur="500" fill="hold"/>
                                        <p:tgtEl>
                                          <p:spTgt spid="15368"/>
                                        </p:tgtEl>
                                        <p:attrNameLst>
                                          <p:attrName>ppt_w</p:attrName>
                                        </p:attrNameLst>
                                      </p:cBhvr>
                                      <p:tavLst>
                                        <p:tav tm="0">
                                          <p:val>
                                            <p:fltVal val="0"/>
                                          </p:val>
                                        </p:tav>
                                        <p:tav tm="100000">
                                          <p:val>
                                            <p:strVal val="#ppt_w"/>
                                          </p:val>
                                        </p:tav>
                                      </p:tavLst>
                                    </p:anim>
                                    <p:anim calcmode="lin" valueType="num">
                                      <p:cBhvr>
                                        <p:cTn id="13" dur="500" fill="hold"/>
                                        <p:tgtEl>
                                          <p:spTgt spid="15368"/>
                                        </p:tgtEl>
                                        <p:attrNameLst>
                                          <p:attrName>ppt_h</p:attrName>
                                        </p:attrNameLst>
                                      </p:cBhvr>
                                      <p:tavLst>
                                        <p:tav tm="0">
                                          <p:val>
                                            <p:fltVal val="0"/>
                                          </p:val>
                                        </p:tav>
                                        <p:tav tm="100000">
                                          <p:val>
                                            <p:strVal val="#ppt_h"/>
                                          </p:val>
                                        </p:tav>
                                      </p:tavLst>
                                    </p:anim>
                                    <p:animEffect transition="in" filter="fade">
                                      <p:cBhvr>
                                        <p:cTn id="14" dur="500"/>
                                        <p:tgtEl>
                                          <p:spTgt spid="1536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638800"/>
          </a:xfrm>
        </p:spPr>
        <p:txBody>
          <a:bodyPr>
            <a:noAutofit/>
          </a:bodyPr>
          <a:lstStyle/>
          <a:p>
            <a:pPr marL="0" indent="0">
              <a:buNone/>
              <a:defRPr/>
            </a:pPr>
            <a:r>
              <a:rPr lang="en-US" sz="4800" b="1" dirty="0" err="1" smtClean="0">
                <a:solidFill>
                  <a:srgbClr val="7030A0"/>
                </a:solidFill>
                <a:latin typeface="Times New Roman" pitchFamily="18" charset="0"/>
                <a:cs typeface="Times New Roman" pitchFamily="18" charset="0"/>
              </a:rPr>
              <a:t>Tình</a:t>
            </a:r>
            <a:r>
              <a:rPr lang="en-US" sz="4800" b="1" dirty="0" smtClean="0">
                <a:solidFill>
                  <a:srgbClr val="7030A0"/>
                </a:solidFill>
                <a:latin typeface="Times New Roman" pitchFamily="18" charset="0"/>
                <a:cs typeface="Times New Roman" pitchFamily="18" charset="0"/>
              </a:rPr>
              <a:t> </a:t>
            </a:r>
            <a:r>
              <a:rPr lang="en-US" sz="4800" b="1" dirty="0" err="1" smtClean="0">
                <a:solidFill>
                  <a:srgbClr val="7030A0"/>
                </a:solidFill>
                <a:latin typeface="Times New Roman" pitchFamily="18" charset="0"/>
                <a:cs typeface="Times New Roman" pitchFamily="18" charset="0"/>
              </a:rPr>
              <a:t>cảnh</a:t>
            </a:r>
            <a:r>
              <a:rPr lang="en-US" sz="4800" b="1" dirty="0" smtClean="0">
                <a:solidFill>
                  <a:srgbClr val="7030A0"/>
                </a:solidFill>
                <a:latin typeface="Times New Roman" pitchFamily="18" charset="0"/>
                <a:cs typeface="Times New Roman" pitchFamily="18" charset="0"/>
              </a:rPr>
              <a:t> </a:t>
            </a:r>
            <a:r>
              <a:rPr lang="en-US" sz="4800" b="1" dirty="0" err="1" smtClean="0">
                <a:solidFill>
                  <a:srgbClr val="7030A0"/>
                </a:solidFill>
                <a:latin typeface="Times New Roman" pitchFamily="18" charset="0"/>
                <a:cs typeface="Times New Roman" pitchFamily="18" charset="0"/>
              </a:rPr>
              <a:t>người</a:t>
            </a:r>
            <a:r>
              <a:rPr lang="en-US" sz="4800" b="1" dirty="0" smtClean="0">
                <a:solidFill>
                  <a:srgbClr val="7030A0"/>
                </a:solidFill>
                <a:latin typeface="Times New Roman" pitchFamily="18" charset="0"/>
                <a:cs typeface="Times New Roman" pitchFamily="18" charset="0"/>
              </a:rPr>
              <a:t> da </a:t>
            </a:r>
            <a:r>
              <a:rPr lang="en-US" sz="4800" b="1" dirty="0" err="1" smtClean="0">
                <a:solidFill>
                  <a:srgbClr val="7030A0"/>
                </a:solidFill>
                <a:latin typeface="Times New Roman" pitchFamily="18" charset="0"/>
                <a:cs typeface="Times New Roman" pitchFamily="18" charset="0"/>
              </a:rPr>
              <a:t>đen</a:t>
            </a:r>
            <a:r>
              <a:rPr lang="en-US" sz="4800" b="1" dirty="0" smtClean="0">
                <a:solidFill>
                  <a:srgbClr val="7030A0"/>
                </a:solidFill>
                <a:latin typeface="Times New Roman" pitchFamily="18" charset="0"/>
                <a:cs typeface="Times New Roman" pitchFamily="18" charset="0"/>
              </a:rPr>
              <a:t> </a:t>
            </a:r>
            <a:r>
              <a:rPr lang="en-US" sz="4800" b="1" dirty="0" err="1" smtClean="0">
                <a:solidFill>
                  <a:srgbClr val="7030A0"/>
                </a:solidFill>
                <a:latin typeface="Times New Roman" pitchFamily="18" charset="0"/>
                <a:cs typeface="Times New Roman" pitchFamily="18" charset="0"/>
              </a:rPr>
              <a:t>và</a:t>
            </a:r>
            <a:r>
              <a:rPr lang="en-US" sz="4800" b="1" dirty="0" smtClean="0">
                <a:solidFill>
                  <a:srgbClr val="7030A0"/>
                </a:solidFill>
                <a:latin typeface="Times New Roman" pitchFamily="18" charset="0"/>
                <a:cs typeface="Times New Roman" pitchFamily="18" charset="0"/>
              </a:rPr>
              <a:t> da </a:t>
            </a:r>
            <a:r>
              <a:rPr lang="en-US" sz="4800" b="1" dirty="0" err="1" smtClean="0">
                <a:solidFill>
                  <a:srgbClr val="7030A0"/>
                </a:solidFill>
                <a:latin typeface="Times New Roman" pitchFamily="18" charset="0"/>
                <a:cs typeface="Times New Roman" pitchFamily="18" charset="0"/>
              </a:rPr>
              <a:t>màu</a:t>
            </a:r>
            <a:r>
              <a:rPr lang="en-US" sz="4800" b="1" dirty="0" smtClean="0">
                <a:solidFill>
                  <a:srgbClr val="7030A0"/>
                </a:solidFill>
                <a:latin typeface="Times New Roman" pitchFamily="18" charset="0"/>
                <a:cs typeface="Times New Roman" pitchFamily="18" charset="0"/>
              </a:rPr>
              <a:t> ở </a:t>
            </a:r>
            <a:r>
              <a:rPr lang="en-US" sz="4800" b="1" dirty="0" err="1" smtClean="0">
                <a:solidFill>
                  <a:srgbClr val="7030A0"/>
                </a:solidFill>
                <a:latin typeface="Times New Roman" pitchFamily="18" charset="0"/>
                <a:cs typeface="Times New Roman" pitchFamily="18" charset="0"/>
              </a:rPr>
              <a:t>cộng</a:t>
            </a:r>
            <a:r>
              <a:rPr lang="en-US" sz="4800" b="1" dirty="0" smtClean="0">
                <a:solidFill>
                  <a:srgbClr val="7030A0"/>
                </a:solidFill>
                <a:latin typeface="Times New Roman" pitchFamily="18" charset="0"/>
                <a:cs typeface="Times New Roman" pitchFamily="18" charset="0"/>
              </a:rPr>
              <a:t> </a:t>
            </a:r>
            <a:r>
              <a:rPr lang="en-US" sz="4800" b="1" dirty="0" err="1" smtClean="0">
                <a:solidFill>
                  <a:srgbClr val="7030A0"/>
                </a:solidFill>
                <a:latin typeface="Times New Roman" pitchFamily="18" charset="0"/>
                <a:cs typeface="Times New Roman" pitchFamily="18" charset="0"/>
              </a:rPr>
              <a:t>hòa</a:t>
            </a:r>
            <a:r>
              <a:rPr lang="en-US" sz="4800" b="1" dirty="0" smtClean="0">
                <a:solidFill>
                  <a:srgbClr val="7030A0"/>
                </a:solidFill>
                <a:latin typeface="Times New Roman" pitchFamily="18" charset="0"/>
                <a:cs typeface="Times New Roman" pitchFamily="18" charset="0"/>
              </a:rPr>
              <a:t> Nam Phi </a:t>
            </a:r>
            <a:r>
              <a:rPr lang="en-US" sz="4800" b="1" dirty="0" err="1" smtClean="0">
                <a:solidFill>
                  <a:srgbClr val="7030A0"/>
                </a:solidFill>
                <a:latin typeface="Times New Roman" pitchFamily="18" charset="0"/>
                <a:cs typeface="Times New Roman" pitchFamily="18" charset="0"/>
              </a:rPr>
              <a:t>trước</a:t>
            </a:r>
            <a:r>
              <a:rPr lang="en-US" sz="4800" b="1" dirty="0" smtClean="0">
                <a:solidFill>
                  <a:srgbClr val="7030A0"/>
                </a:solidFill>
                <a:latin typeface="Times New Roman" pitchFamily="18" charset="0"/>
                <a:cs typeface="Times New Roman" pitchFamily="18" charset="0"/>
              </a:rPr>
              <a:t> </a:t>
            </a:r>
            <a:r>
              <a:rPr lang="en-US" sz="4800" b="1" dirty="0" err="1" smtClean="0">
                <a:solidFill>
                  <a:srgbClr val="7030A0"/>
                </a:solidFill>
                <a:latin typeface="Times New Roman" pitchFamily="18" charset="0"/>
                <a:cs typeface="Times New Roman" pitchFamily="18" charset="0"/>
              </a:rPr>
              <a:t>năm</a:t>
            </a:r>
            <a:r>
              <a:rPr lang="en-US" sz="4800" b="1" dirty="0" smtClean="0">
                <a:solidFill>
                  <a:srgbClr val="7030A0"/>
                </a:solidFill>
                <a:latin typeface="Times New Roman" pitchFamily="18" charset="0"/>
                <a:cs typeface="Times New Roman" pitchFamily="18" charset="0"/>
              </a:rPr>
              <a:t> 1994 </a:t>
            </a:r>
            <a:r>
              <a:rPr lang="en-US" sz="4800" b="1" dirty="0" err="1" smtClean="0">
                <a:solidFill>
                  <a:srgbClr val="7030A0"/>
                </a:solidFill>
                <a:latin typeface="Times New Roman" pitchFamily="18" charset="0"/>
                <a:cs typeface="Times New Roman" pitchFamily="18" charset="0"/>
              </a:rPr>
              <a:t>như</a:t>
            </a:r>
            <a:r>
              <a:rPr lang="en-US" sz="4800" b="1" dirty="0" smtClean="0">
                <a:solidFill>
                  <a:srgbClr val="7030A0"/>
                </a:solidFill>
                <a:latin typeface="Times New Roman" pitchFamily="18" charset="0"/>
                <a:cs typeface="Times New Roman" pitchFamily="18" charset="0"/>
              </a:rPr>
              <a:t> </a:t>
            </a:r>
            <a:r>
              <a:rPr lang="en-US" sz="4800" b="1" dirty="0" err="1" smtClean="0">
                <a:solidFill>
                  <a:srgbClr val="7030A0"/>
                </a:solidFill>
                <a:latin typeface="Times New Roman" pitchFamily="18" charset="0"/>
                <a:cs typeface="Times New Roman" pitchFamily="18" charset="0"/>
              </a:rPr>
              <a:t>thế</a:t>
            </a:r>
            <a:r>
              <a:rPr lang="en-US" sz="4800" b="1" dirty="0" smtClean="0">
                <a:solidFill>
                  <a:srgbClr val="7030A0"/>
                </a:solidFill>
                <a:latin typeface="Times New Roman" pitchFamily="18" charset="0"/>
                <a:cs typeface="Times New Roman" pitchFamily="18" charset="0"/>
              </a:rPr>
              <a:t> </a:t>
            </a:r>
            <a:r>
              <a:rPr lang="en-US" sz="4800" b="1" dirty="0" err="1" smtClean="0">
                <a:solidFill>
                  <a:srgbClr val="7030A0"/>
                </a:solidFill>
                <a:latin typeface="Times New Roman" pitchFamily="18" charset="0"/>
                <a:cs typeface="Times New Roman" pitchFamily="18" charset="0"/>
              </a:rPr>
              <a:t>nào</a:t>
            </a:r>
            <a:r>
              <a:rPr lang="en-US" sz="4800" b="1" dirty="0" smtClean="0">
                <a:solidFill>
                  <a:srgbClr val="7030A0"/>
                </a:solidFill>
                <a:latin typeface="Times New Roman" pitchFamily="18" charset="0"/>
                <a:cs typeface="Times New Roman" pitchFamily="18" charset="0"/>
              </a:rPr>
              <a:t>? </a:t>
            </a:r>
            <a:r>
              <a:rPr lang="en-US" sz="4800" b="1" dirty="0" err="1" smtClean="0">
                <a:solidFill>
                  <a:srgbClr val="7030A0"/>
                </a:solidFill>
                <a:latin typeface="Times New Roman" pitchFamily="18" charset="0"/>
                <a:cs typeface="Times New Roman" pitchFamily="18" charset="0"/>
              </a:rPr>
              <a:t>Hậu</a:t>
            </a:r>
            <a:r>
              <a:rPr lang="en-US" sz="4800" b="1" dirty="0" smtClean="0">
                <a:solidFill>
                  <a:srgbClr val="7030A0"/>
                </a:solidFill>
                <a:latin typeface="Times New Roman" pitchFamily="18" charset="0"/>
                <a:cs typeface="Times New Roman" pitchFamily="18" charset="0"/>
              </a:rPr>
              <a:t> </a:t>
            </a:r>
            <a:r>
              <a:rPr lang="en-US" sz="4800" b="1" dirty="0" err="1" smtClean="0">
                <a:solidFill>
                  <a:srgbClr val="7030A0"/>
                </a:solidFill>
                <a:latin typeface="Times New Roman" pitchFamily="18" charset="0"/>
                <a:cs typeface="Times New Roman" pitchFamily="18" charset="0"/>
              </a:rPr>
              <a:t>quả</a:t>
            </a:r>
            <a:r>
              <a:rPr lang="en-US" sz="4800" b="1" dirty="0" smtClean="0">
                <a:solidFill>
                  <a:srgbClr val="7030A0"/>
                </a:solidFill>
                <a:latin typeface="Times New Roman" pitchFamily="18" charset="0"/>
                <a:cs typeface="Times New Roman" pitchFamily="18" charset="0"/>
              </a:rPr>
              <a:t> ?</a:t>
            </a:r>
            <a:endParaRPr lang="en-US" sz="48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865446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4495800" cy="281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5" name="Text Box 3"/>
          <p:cNvSpPr txBox="1">
            <a:spLocks noChangeArrowheads="1"/>
          </p:cNvSpPr>
          <p:nvPr/>
        </p:nvSpPr>
        <p:spPr bwMode="auto">
          <a:xfrm>
            <a:off x="1219200" y="152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b="1">
                <a:solidFill>
                  <a:srgbClr val="0000FF"/>
                </a:solidFill>
              </a:rPr>
              <a:t>MỘT SỐ HÌNH ẢNH CỦA CHẾ ĐỘ PHÂN BIỆT CHỦNG TỘC</a:t>
            </a:r>
          </a:p>
        </p:txBody>
      </p:sp>
      <p:sp>
        <p:nvSpPr>
          <p:cNvPr id="44036" name="Text Box 4"/>
          <p:cNvSpPr txBox="1">
            <a:spLocks noChangeArrowheads="1"/>
          </p:cNvSpPr>
          <p:nvPr/>
        </p:nvSpPr>
        <p:spPr bwMode="auto">
          <a:xfrm>
            <a:off x="228600" y="3124200"/>
            <a:ext cx="4495800" cy="366713"/>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b="1"/>
              <a:t>Ghế dành cho người da trắng</a:t>
            </a:r>
          </a:p>
        </p:txBody>
      </p:sp>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85800"/>
            <a:ext cx="4191000" cy="281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4495800"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581400"/>
            <a:ext cx="4191000"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40" name="Text Box 8"/>
          <p:cNvSpPr txBox="1">
            <a:spLocks noChangeArrowheads="1"/>
          </p:cNvSpPr>
          <p:nvPr/>
        </p:nvSpPr>
        <p:spPr bwMode="auto">
          <a:xfrm>
            <a:off x="228600" y="6324600"/>
            <a:ext cx="4495800" cy="366713"/>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b="1"/>
              <a:t>Tàu dành cho người da trắng</a:t>
            </a:r>
          </a:p>
        </p:txBody>
      </p:sp>
      <p:sp>
        <p:nvSpPr>
          <p:cNvPr id="44041" name="Text Box 9"/>
          <p:cNvSpPr txBox="1">
            <a:spLocks noChangeArrowheads="1"/>
          </p:cNvSpPr>
          <p:nvPr/>
        </p:nvSpPr>
        <p:spPr bwMode="auto">
          <a:xfrm>
            <a:off x="4800600" y="6324600"/>
            <a:ext cx="4191000" cy="366713"/>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b="1"/>
              <a:t>Bãi biển dành cho người da trắng</a:t>
            </a:r>
          </a:p>
        </p:txBody>
      </p:sp>
      <p:sp>
        <p:nvSpPr>
          <p:cNvPr id="44042" name="Text Box 10"/>
          <p:cNvSpPr txBox="1">
            <a:spLocks noChangeArrowheads="1"/>
          </p:cNvSpPr>
          <p:nvPr/>
        </p:nvSpPr>
        <p:spPr bwMode="auto">
          <a:xfrm>
            <a:off x="4800600" y="2895600"/>
            <a:ext cx="4191000" cy="64135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b="1"/>
              <a:t>Khu vực sinh sống dành cho người da đen</a:t>
            </a:r>
          </a:p>
        </p:txBody>
      </p:sp>
    </p:spTree>
    <p:extLst>
      <p:ext uri="{BB962C8B-B14F-4D97-AF65-F5344CB8AC3E}">
        <p14:creationId xmlns:p14="http://schemas.microsoft.com/office/powerpoint/2010/main" val="2379487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ự tàn bạo của chế độ Apartheid ở Nam P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5344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219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endParaRPr lang="en-US" smtClean="0">
              <a:effectLst>
                <a:outerShdw blurRad="38100" dist="38100" dir="2700000" algn="tl">
                  <a:srgbClr val="C0C0C0"/>
                </a:outerShdw>
              </a:effectLst>
            </a:endParaRPr>
          </a:p>
        </p:txBody>
      </p:sp>
      <p:pic>
        <p:nvPicPr>
          <p:cNvPr id="45059" name="Picture 2" descr="D:\Dad\Giaoandientu\TulieuLS\800px-ColoredDrinking.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1000" y="304800"/>
            <a:ext cx="8305800" cy="4876800"/>
          </a:xfrm>
          <a:noFill/>
        </p:spPr>
      </p:pic>
      <p:sp>
        <p:nvSpPr>
          <p:cNvPr id="4" name="Rectangle 2"/>
          <p:cNvSpPr txBox="1">
            <a:spLocks noChangeArrowheads="1"/>
          </p:cNvSpPr>
          <p:nvPr/>
        </p:nvSpPr>
        <p:spPr bwMode="auto">
          <a:xfrm>
            <a:off x="609600" y="5181600"/>
            <a:ext cx="8229600" cy="1249363"/>
          </a:xfrm>
          <a:prstGeom prst="rect">
            <a:avLst/>
          </a:prstGeom>
          <a:noFill/>
          <a:ln w="9525">
            <a:noFill/>
            <a:miter lim="800000"/>
            <a:headEnd/>
            <a:tailEnd/>
          </a:ln>
          <a:effec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US" sz="2800" dirty="0" smtClean="0">
              <a:latin typeface="Times New Roman" pitchFamily="18" charset="0"/>
            </a:endParaRPr>
          </a:p>
          <a:p>
            <a:pPr algn="ctr" eaLnBrk="1" hangingPunct="1">
              <a:defRPr/>
            </a:pPr>
            <a:r>
              <a:rPr lang="en-US" sz="2800" dirty="0" err="1" smtClean="0">
                <a:latin typeface="Times New Roman" pitchFamily="18" charset="0"/>
              </a:rPr>
              <a:t>Một</a:t>
            </a:r>
            <a:r>
              <a:rPr lang="en-US" sz="2800" dirty="0" smtClean="0">
                <a:latin typeface="Times New Roman" pitchFamily="18" charset="0"/>
              </a:rPr>
              <a:t> </a:t>
            </a:r>
            <a:r>
              <a:rPr lang="en-US" sz="2800" dirty="0" err="1" smtClean="0">
                <a:latin typeface="Times New Roman" pitchFamily="18" charset="0"/>
              </a:rPr>
              <a:t>người</a:t>
            </a:r>
            <a:r>
              <a:rPr lang="en-US" sz="2800" dirty="0" smtClean="0">
                <a:latin typeface="Times New Roman" pitchFamily="18" charset="0"/>
              </a:rPr>
              <a:t> </a:t>
            </a:r>
            <a:r>
              <a:rPr lang="en-US" sz="2800" dirty="0" err="1" smtClean="0">
                <a:latin typeface="Times New Roman" pitchFamily="18" charset="0"/>
              </a:rPr>
              <a:t>dân</a:t>
            </a:r>
            <a:r>
              <a:rPr lang="en-US" sz="2800" dirty="0" smtClean="0">
                <a:latin typeface="Times New Roman" pitchFamily="18" charset="0"/>
              </a:rPr>
              <a:t> </a:t>
            </a:r>
            <a:r>
              <a:rPr lang="en-US" sz="2800" dirty="0" err="1" smtClean="0">
                <a:latin typeface="Times New Roman" pitchFamily="18" charset="0"/>
              </a:rPr>
              <a:t>uống</a:t>
            </a:r>
            <a:r>
              <a:rPr lang="en-US" sz="2800" dirty="0" smtClean="0">
                <a:latin typeface="Times New Roman" pitchFamily="18" charset="0"/>
              </a:rPr>
              <a:t> </a:t>
            </a:r>
            <a:r>
              <a:rPr lang="en-US" sz="2800" dirty="0" err="1" smtClean="0">
                <a:latin typeface="Times New Roman" pitchFamily="18" charset="0"/>
              </a:rPr>
              <a:t>nước</a:t>
            </a:r>
            <a:r>
              <a:rPr lang="en-US" sz="2800" dirty="0" smtClean="0">
                <a:latin typeface="Times New Roman" pitchFamily="18" charset="0"/>
              </a:rPr>
              <a:t> </a:t>
            </a:r>
            <a:r>
              <a:rPr lang="en-US" sz="2800" dirty="0" err="1" smtClean="0">
                <a:latin typeface="Times New Roman" pitchFamily="18" charset="0"/>
              </a:rPr>
              <a:t>từ</a:t>
            </a:r>
            <a:r>
              <a:rPr lang="en-US" sz="2800" dirty="0" smtClean="0">
                <a:latin typeface="Times New Roman" pitchFamily="18" charset="0"/>
              </a:rPr>
              <a:t> </a:t>
            </a:r>
            <a:r>
              <a:rPr lang="en-US" sz="2800" dirty="0" err="1" smtClean="0">
                <a:latin typeface="Times New Roman" pitchFamily="18" charset="0"/>
              </a:rPr>
              <a:t>máy</a:t>
            </a:r>
            <a:r>
              <a:rPr lang="en-US" sz="2800" dirty="0" smtClean="0">
                <a:latin typeface="Times New Roman" pitchFamily="18" charset="0"/>
              </a:rPr>
              <a:t> </a:t>
            </a:r>
            <a:r>
              <a:rPr lang="en-US" sz="2800" dirty="0" err="1" smtClean="0">
                <a:latin typeface="Times New Roman" pitchFamily="18" charset="0"/>
              </a:rPr>
              <a:t>lạnh</a:t>
            </a:r>
            <a:r>
              <a:rPr lang="en-US" sz="2800" dirty="0" smtClean="0">
                <a:latin typeface="Times New Roman" pitchFamily="18" charset="0"/>
              </a:rPr>
              <a:t> </a:t>
            </a:r>
            <a:r>
              <a:rPr lang="en-US" sz="2800" dirty="0" err="1" smtClean="0">
                <a:latin typeface="Times New Roman" pitchFamily="18" charset="0"/>
              </a:rPr>
              <a:t>với</a:t>
            </a:r>
            <a:r>
              <a:rPr lang="en-US" sz="2800" dirty="0" smtClean="0">
                <a:latin typeface="Times New Roman" pitchFamily="18" charset="0"/>
              </a:rPr>
              <a:t> </a:t>
            </a:r>
            <a:r>
              <a:rPr lang="en-US" sz="2800" dirty="0" err="1" smtClean="0">
                <a:latin typeface="Times New Roman" pitchFamily="18" charset="0"/>
              </a:rPr>
              <a:t>bảng</a:t>
            </a:r>
            <a:r>
              <a:rPr lang="en-US" sz="2800" dirty="0" smtClean="0">
                <a:latin typeface="Times New Roman" pitchFamily="18" charset="0"/>
              </a:rPr>
              <a:t> </a:t>
            </a:r>
            <a:r>
              <a:rPr lang="en-US" sz="2800" dirty="0" err="1" smtClean="0">
                <a:latin typeface="Times New Roman" pitchFamily="18" charset="0"/>
              </a:rPr>
              <a:t>thông</a:t>
            </a:r>
            <a:r>
              <a:rPr lang="en-US" sz="2800" dirty="0" smtClean="0">
                <a:latin typeface="Times New Roman" pitchFamily="18" charset="0"/>
              </a:rPr>
              <a:t> </a:t>
            </a:r>
            <a:r>
              <a:rPr lang="en-US" sz="2800" dirty="0" err="1" smtClean="0">
                <a:latin typeface="Times New Roman" pitchFamily="18" charset="0"/>
              </a:rPr>
              <a:t>báo</a:t>
            </a:r>
            <a:r>
              <a:rPr lang="en-US" sz="2800" dirty="0" smtClean="0">
                <a:latin typeface="Times New Roman" pitchFamily="18" charset="0"/>
              </a:rPr>
              <a:t> "</a:t>
            </a:r>
            <a:r>
              <a:rPr lang="en-US" sz="2800" dirty="0" err="1" smtClean="0">
                <a:latin typeface="Times New Roman" pitchFamily="18" charset="0"/>
              </a:rPr>
              <a:t>dành</a:t>
            </a:r>
            <a:r>
              <a:rPr lang="en-US" sz="2800" dirty="0" smtClean="0">
                <a:latin typeface="Times New Roman" pitchFamily="18" charset="0"/>
              </a:rPr>
              <a:t> </a:t>
            </a:r>
            <a:r>
              <a:rPr lang="en-US" sz="2800" dirty="0" err="1" smtClean="0">
                <a:latin typeface="Times New Roman" pitchFamily="18" charset="0"/>
              </a:rPr>
              <a:t>cho</a:t>
            </a:r>
            <a:r>
              <a:rPr lang="en-US" sz="2800" dirty="0" smtClean="0">
                <a:latin typeface="Times New Roman" pitchFamily="18" charset="0"/>
              </a:rPr>
              <a:t> </a:t>
            </a:r>
            <a:r>
              <a:rPr lang="en-US" sz="2800" dirty="0" err="1" smtClean="0">
                <a:latin typeface="Times New Roman" pitchFamily="18" charset="0"/>
              </a:rPr>
              <a:t>người</a:t>
            </a:r>
            <a:r>
              <a:rPr lang="en-US" sz="2800" dirty="0" smtClean="0">
                <a:latin typeface="Times New Roman" pitchFamily="18" charset="0"/>
              </a:rPr>
              <a:t> da </a:t>
            </a:r>
            <a:r>
              <a:rPr lang="en-US" sz="2800" dirty="0" err="1" smtClean="0">
                <a:latin typeface="Times New Roman" pitchFamily="18" charset="0"/>
              </a:rPr>
              <a:t>mầu</a:t>
            </a:r>
            <a:r>
              <a:rPr lang="en-US" sz="2800" dirty="0" smtClean="0">
                <a:latin typeface="Times New Roman" pitchFamily="18" charset="0"/>
              </a:rPr>
              <a:t>"  </a:t>
            </a:r>
            <a:r>
              <a:rPr lang="en-US" sz="2800" dirty="0" err="1" smtClean="0">
                <a:latin typeface="Times New Roman" pitchFamily="18" charset="0"/>
              </a:rPr>
              <a:t>năm</a:t>
            </a:r>
            <a:r>
              <a:rPr lang="en-US" sz="2800" dirty="0" smtClean="0">
                <a:latin typeface="Times New Roman" pitchFamily="18" charset="0"/>
              </a:rPr>
              <a:t> 1939.</a:t>
            </a:r>
          </a:p>
          <a:p>
            <a:pPr algn="ctr" eaLnBrk="1" hangingPunct="1">
              <a:defRPr/>
            </a:pPr>
            <a:r>
              <a:rPr lang="en-US" sz="2800" b="1" dirty="0" smtClean="0">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9699170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500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7"/>
            <a:ext cx="9144000" cy="854074"/>
          </a:xfrm>
        </p:spPr>
        <p:txBody>
          <a:bodyPr>
            <a:noAutofit/>
          </a:bodyPr>
          <a:lstStyle/>
          <a:p>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da </a:t>
            </a:r>
            <a:r>
              <a:rPr lang="en-US" sz="2400" dirty="0" err="1" smtClean="0">
                <a:latin typeface="Times New Roman" pitchFamily="18" charset="0"/>
                <a:cs typeface="Times New Roman" pitchFamily="18" charset="0"/>
              </a:rPr>
              <a:t>đen.Chính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da </a:t>
            </a:r>
            <a:r>
              <a:rPr lang="en-US" sz="2400" dirty="0" err="1" smtClean="0">
                <a:latin typeface="Times New Roman" pitchFamily="18" charset="0"/>
                <a:cs typeface="Times New Roman" pitchFamily="18" charset="0"/>
              </a:rPr>
              <a:t>trắng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tại</a:t>
            </a:r>
            <a:r>
              <a:rPr lang="en-US" sz="2400" dirty="0" smtClean="0">
                <a:latin typeface="Times New Roman" pitchFamily="18" charset="0"/>
                <a:cs typeface="Times New Roman" pitchFamily="18" charset="0"/>
              </a:rPr>
              <a:t> Nam Phi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xóa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bỏ</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a:t>
            </a:r>
            <a:r>
              <a:rPr lang="en-US" sz="2400" dirty="0" err="1" smtClean="0">
                <a:latin typeface="Times New Roman" pitchFamily="18" charset="0"/>
                <a:cs typeface="Times New Roman" pitchFamily="18" charset="0"/>
              </a:rPr>
              <a:t>pac</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thai</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05" r="22659" b="2895"/>
          <a:stretch/>
        </p:blipFill>
        <p:spPr bwMode="auto">
          <a:xfrm>
            <a:off x="228600" y="1566081"/>
            <a:ext cx="3821374" cy="4606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905000"/>
            <a:ext cx="459105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6400800"/>
            <a:ext cx="3810000" cy="369332"/>
          </a:xfrm>
          <a:prstGeom prst="rect">
            <a:avLst/>
          </a:prstGeom>
          <a:noFill/>
        </p:spPr>
        <p:txBody>
          <a:bodyPr wrap="square" rtlCol="0">
            <a:spAutoFit/>
          </a:bodyPr>
          <a:lstStyle/>
          <a:p>
            <a:r>
              <a:rPr lang="en-US" dirty="0" err="1" smtClean="0"/>
              <a:t>Tổ</a:t>
            </a:r>
            <a:r>
              <a:rPr lang="en-US" dirty="0" smtClean="0"/>
              <a:t> </a:t>
            </a:r>
            <a:r>
              <a:rPr lang="en-US" dirty="0" err="1" smtClean="0"/>
              <a:t>chức</a:t>
            </a:r>
            <a:r>
              <a:rPr lang="en-US" dirty="0" smtClean="0"/>
              <a:t> </a:t>
            </a:r>
            <a:r>
              <a:rPr lang="en-US" dirty="0" err="1" smtClean="0"/>
              <a:t>Đại</a:t>
            </a:r>
            <a:r>
              <a:rPr lang="en-US" dirty="0" smtClean="0"/>
              <a:t> </a:t>
            </a:r>
            <a:r>
              <a:rPr lang="en-US" dirty="0" err="1" smtClean="0"/>
              <a:t>hội</a:t>
            </a:r>
            <a:r>
              <a:rPr lang="en-US" dirty="0" smtClean="0"/>
              <a:t> </a:t>
            </a:r>
            <a:r>
              <a:rPr lang="en-US" dirty="0" err="1" smtClean="0"/>
              <a:t>dân</a:t>
            </a:r>
            <a:r>
              <a:rPr lang="en-US" dirty="0" smtClean="0"/>
              <a:t> </a:t>
            </a:r>
            <a:r>
              <a:rPr lang="en-US" dirty="0" err="1" smtClean="0"/>
              <a:t>tộc</a:t>
            </a:r>
            <a:r>
              <a:rPr lang="en-US" dirty="0" smtClean="0"/>
              <a:t> Phi (ANC)</a:t>
            </a:r>
            <a:endParaRPr lang="en-US" dirty="0"/>
          </a:p>
        </p:txBody>
      </p:sp>
      <p:sp>
        <p:nvSpPr>
          <p:cNvPr id="6" name="TextBox 5"/>
          <p:cNvSpPr txBox="1"/>
          <p:nvPr/>
        </p:nvSpPr>
        <p:spPr>
          <a:xfrm>
            <a:off x="5267325" y="5562600"/>
            <a:ext cx="2438400" cy="369332"/>
          </a:xfrm>
          <a:prstGeom prst="rect">
            <a:avLst/>
          </a:prstGeom>
          <a:noFill/>
        </p:spPr>
        <p:txBody>
          <a:bodyPr wrap="square" rtlCol="0">
            <a:spAutoFit/>
          </a:bodyPr>
          <a:lstStyle/>
          <a:p>
            <a:r>
              <a:rPr lang="en-US" dirty="0" err="1" smtClean="0"/>
              <a:t>Tổ</a:t>
            </a:r>
            <a:r>
              <a:rPr lang="en-US" dirty="0" smtClean="0"/>
              <a:t> </a:t>
            </a:r>
            <a:r>
              <a:rPr lang="en-US" dirty="0" err="1" smtClean="0"/>
              <a:t>chức</a:t>
            </a:r>
            <a:r>
              <a:rPr lang="en-US" dirty="0" smtClean="0"/>
              <a:t> </a:t>
            </a:r>
            <a:r>
              <a:rPr lang="en-US" dirty="0" err="1" smtClean="0"/>
              <a:t>Liên</a:t>
            </a:r>
            <a:r>
              <a:rPr lang="en-US" dirty="0" smtClean="0"/>
              <a:t> </a:t>
            </a:r>
            <a:r>
              <a:rPr lang="en-US" dirty="0" err="1" smtClean="0"/>
              <a:t>hợp</a:t>
            </a:r>
            <a:r>
              <a:rPr lang="en-US" dirty="0" smtClean="0"/>
              <a:t> </a:t>
            </a:r>
            <a:r>
              <a:rPr lang="en-US" dirty="0" err="1" smtClean="0"/>
              <a:t>quốc</a:t>
            </a:r>
            <a:endParaRPr lang="en-US" dirty="0"/>
          </a:p>
        </p:txBody>
      </p:sp>
    </p:spTree>
    <p:extLst>
      <p:ext uri="{BB962C8B-B14F-4D97-AF65-F5344CB8AC3E}">
        <p14:creationId xmlns:p14="http://schemas.microsoft.com/office/powerpoint/2010/main" val="4091013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343400" y="0"/>
            <a:ext cx="4800600" cy="600164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fontAlgn="base">
              <a:spcBef>
                <a:spcPct val="0"/>
              </a:spcBef>
              <a:spcAft>
                <a:spcPct val="0"/>
              </a:spcAft>
              <a:defRPr/>
            </a:pPr>
            <a:r>
              <a:rPr lang="it-IT" sz="2400" dirty="0" smtClean="0">
                <a:solidFill>
                  <a:srgbClr val="FF0000"/>
                </a:solidFill>
                <a:latin typeface="Times New Roman" pitchFamily="18" charset="0"/>
                <a:cs typeface="Times New Roman" pitchFamily="18" charset="0"/>
              </a:rPr>
              <a:t>Vai trò </a:t>
            </a:r>
            <a:r>
              <a:rPr lang="it-IT" sz="2400" dirty="0">
                <a:solidFill>
                  <a:srgbClr val="FF0000"/>
                </a:solidFill>
                <a:latin typeface="Times New Roman" pitchFamily="18" charset="0"/>
                <a:cs typeface="Times New Roman" pitchFamily="18" charset="0"/>
              </a:rPr>
              <a:t>Nen-xơn </a:t>
            </a:r>
            <a:r>
              <a:rPr lang="it-IT" sz="2400" dirty="0" smtClean="0">
                <a:solidFill>
                  <a:srgbClr val="FF0000"/>
                </a:solidFill>
                <a:latin typeface="Times New Roman" pitchFamily="18" charset="0"/>
                <a:cs typeface="Times New Roman" pitchFamily="18" charset="0"/>
              </a:rPr>
              <a:t>Man-đê-la trong phong trào chống chế độ A-pac-thai</a:t>
            </a:r>
            <a:r>
              <a:rPr lang="it-IT" sz="2400" dirty="0" smtClean="0">
                <a:solidFill>
                  <a:srgbClr val="000000"/>
                </a:solidFill>
              </a:rPr>
              <a:t>        </a:t>
            </a:r>
            <a:endParaRPr lang="en-US" sz="2400" dirty="0">
              <a:solidFill>
                <a:srgbClr val="FF3300"/>
              </a:solidFill>
              <a:latin typeface="Times New Roman" pitchFamily="18" charset="0"/>
              <a:cs typeface="Times New Roman" pitchFamily="18" charset="0"/>
            </a:endParaRPr>
          </a:p>
          <a:p>
            <a:pPr fontAlgn="base">
              <a:spcBef>
                <a:spcPct val="0"/>
              </a:spcBef>
              <a:spcAft>
                <a:spcPct val="0"/>
              </a:spcAft>
              <a:defRPr/>
            </a:pP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Năm</a:t>
            </a:r>
            <a:r>
              <a:rPr lang="en-US" sz="2400" dirty="0">
                <a:solidFill>
                  <a:srgbClr val="0000FF"/>
                </a:solidFill>
                <a:latin typeface="Times New Roman" pitchFamily="18" charset="0"/>
                <a:cs typeface="Times New Roman" pitchFamily="18" charset="0"/>
              </a:rPr>
              <a:t> 1944 </a:t>
            </a:r>
            <a:r>
              <a:rPr lang="en-US" sz="2400" dirty="0" err="1">
                <a:solidFill>
                  <a:srgbClr val="0000FF"/>
                </a:solidFill>
                <a:latin typeface="Times New Roman" pitchFamily="18" charset="0"/>
                <a:cs typeface="Times New Roman" pitchFamily="18" charset="0"/>
              </a:rPr>
              <a:t>gia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nhập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Đại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hội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tộc</a:t>
            </a:r>
            <a:r>
              <a:rPr lang="en-US" sz="2400" dirty="0">
                <a:solidFill>
                  <a:srgbClr val="0000FF"/>
                </a:solidFill>
                <a:latin typeface="Times New Roman" pitchFamily="18" charset="0"/>
                <a:cs typeface="Times New Roman" pitchFamily="18" charset="0"/>
              </a:rPr>
              <a:t> Phi (ANC) </a:t>
            </a:r>
            <a:r>
              <a:rPr lang="en-US" sz="2400" dirty="0" err="1">
                <a:solidFill>
                  <a:srgbClr val="0000FF"/>
                </a:solidFill>
                <a:latin typeface="Times New Roman" pitchFamily="18" charset="0"/>
                <a:cs typeface="Times New Roman" pitchFamily="18" charset="0"/>
              </a:rPr>
              <a:t>giữ</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chức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thư</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ký</a:t>
            </a:r>
            <a:r>
              <a:rPr lang="en-US" sz="2400" dirty="0">
                <a:solidFill>
                  <a:srgbClr val="0000FF"/>
                </a:solidFill>
                <a:latin typeface="Times New Roman" pitchFamily="18" charset="0"/>
                <a:cs typeface="Times New Roman" pitchFamily="18" charset="0"/>
              </a:rPr>
              <a:t>́.</a:t>
            </a:r>
          </a:p>
          <a:p>
            <a:pPr fontAlgn="base">
              <a:spcBef>
                <a:spcPct val="0"/>
              </a:spcBef>
              <a:spcAft>
                <a:spcPct val="0"/>
              </a:spcAft>
              <a:defRPr/>
            </a:pP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Năm</a:t>
            </a:r>
            <a:r>
              <a:rPr lang="en-US" sz="2400" dirty="0">
                <a:solidFill>
                  <a:srgbClr val="0000FF"/>
                </a:solidFill>
                <a:latin typeface="Times New Roman" pitchFamily="18" charset="0"/>
                <a:cs typeface="Times New Roman" pitchFamily="18" charset="0"/>
              </a:rPr>
              <a:t> 1964 </a:t>
            </a:r>
            <a:r>
              <a:rPr lang="en-US" sz="2400" dirty="0" smtClean="0">
                <a:solidFill>
                  <a:srgbClr val="0000FF"/>
                </a:solidFill>
                <a:latin typeface="Times New Roman" pitchFamily="18" charset="0"/>
                <a:cs typeface="Times New Roman" pitchFamily="18" charset="0"/>
              </a:rPr>
              <a:t> bị </a:t>
            </a:r>
            <a:r>
              <a:rPr lang="en-US" sz="2400" dirty="0" err="1" smtClean="0">
                <a:solidFill>
                  <a:srgbClr val="0000FF"/>
                </a:solidFill>
                <a:latin typeface="Times New Roman" pitchFamily="18" charset="0"/>
                <a:cs typeface="Times New Roman" pitchFamily="18" charset="0"/>
              </a:rPr>
              <a:t>nhà</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cầm</a:t>
            </a:r>
            <a:r>
              <a:rPr lang="en-US" sz="2400" dirty="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quyền</a:t>
            </a:r>
            <a:r>
              <a:rPr lang="en-US" sz="2400" dirty="0" smtClean="0">
                <a:solidFill>
                  <a:srgbClr val="0000FF"/>
                </a:solidFill>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rPr>
              <a:t>Nam Phi </a:t>
            </a:r>
            <a:r>
              <a:rPr lang="en-US" sz="2400" dirty="0" err="1">
                <a:solidFill>
                  <a:srgbClr val="0000FF"/>
                </a:solidFill>
                <a:latin typeface="Times New Roman" pitchFamily="18" charset="0"/>
                <a:cs typeface="Times New Roman" pitchFamily="18" charset="0"/>
              </a:rPr>
              <a:t>kết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án</a:t>
            </a:r>
            <a:r>
              <a:rPr lang="en-US" sz="2400" dirty="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tù</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chung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thân</a:t>
            </a:r>
            <a:r>
              <a:rPr lang="en-US" sz="2400" dirty="0">
                <a:solidFill>
                  <a:srgbClr val="0000FF"/>
                </a:solidFill>
                <a:latin typeface="Times New Roman" pitchFamily="18" charset="0"/>
                <a:cs typeface="Times New Roman" pitchFamily="18" charset="0"/>
              </a:rPr>
              <a:t>.</a:t>
            </a:r>
          </a:p>
          <a:p>
            <a:pPr fontAlgn="base">
              <a:spcBef>
                <a:spcPct val="0"/>
              </a:spcBef>
              <a:spcAft>
                <a:spcPct val="0"/>
              </a:spcAft>
              <a:defRPr/>
            </a:pP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Sau</a:t>
            </a:r>
            <a:r>
              <a:rPr lang="en-US" sz="2400" dirty="0">
                <a:solidFill>
                  <a:srgbClr val="0000FF"/>
                </a:solidFill>
                <a:latin typeface="Times New Roman" pitchFamily="18" charset="0"/>
                <a:cs typeface="Times New Roman" pitchFamily="18" charset="0"/>
              </a:rPr>
              <a:t> 27 </a:t>
            </a:r>
            <a:r>
              <a:rPr lang="en-US" sz="2400" dirty="0" err="1">
                <a:solidFill>
                  <a:srgbClr val="0000FF"/>
                </a:solidFill>
                <a:latin typeface="Times New Roman" pitchFamily="18" charset="0"/>
                <a:cs typeface="Times New Roman" pitchFamily="18" charset="0"/>
              </a:rPr>
              <a:t>năm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tù</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đày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Tháng</a:t>
            </a:r>
            <a:r>
              <a:rPr lang="en-US" sz="2400" dirty="0">
                <a:solidFill>
                  <a:srgbClr val="0000FF"/>
                </a:solidFill>
                <a:latin typeface="Times New Roman" pitchFamily="18" charset="0"/>
                <a:cs typeface="Times New Roman" pitchFamily="18" charset="0"/>
              </a:rPr>
              <a:t> 2/1990 </a:t>
            </a:r>
            <a:r>
              <a:rPr lang="en-US" sz="2400" dirty="0" err="1">
                <a:solidFill>
                  <a:srgbClr val="0000FF"/>
                </a:solidFill>
                <a:latin typeface="Times New Roman" pitchFamily="18" charset="0"/>
                <a:cs typeface="Times New Roman" pitchFamily="18" charset="0"/>
              </a:rPr>
              <a:t>được</a:t>
            </a:r>
            <a:r>
              <a:rPr lang="en-US" sz="2400" dirty="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trả</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tư</a:t>
            </a:r>
            <a:r>
              <a:rPr lang="en-US" sz="2400" dirty="0">
                <a:solidFill>
                  <a:srgbClr val="0000FF"/>
                </a:solidFill>
                <a:latin typeface="Times New Roman" pitchFamily="18" charset="0"/>
                <a:cs typeface="Times New Roman" pitchFamily="18" charset="0"/>
              </a:rPr>
              <a:t>̣ do, </a:t>
            </a:r>
            <a:r>
              <a:rPr lang="en-US" sz="2400" dirty="0" err="1">
                <a:solidFill>
                  <a:srgbClr val="0000FF"/>
                </a:solidFill>
                <a:latin typeface="Times New Roman" pitchFamily="18" charset="0"/>
                <a:cs typeface="Times New Roman" pitchFamily="18" charset="0"/>
              </a:rPr>
              <a:t>được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bầu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làm</a:t>
            </a:r>
            <a:r>
              <a:rPr lang="en-US" sz="2400" dirty="0">
                <a:solidFill>
                  <a:srgbClr val="0000FF"/>
                </a:solidFill>
                <a:latin typeface="Times New Roman" pitchFamily="18" charset="0"/>
                <a:cs typeface="Times New Roman" pitchFamily="18" charset="0"/>
              </a:rPr>
              <a:t> Phó </a:t>
            </a:r>
            <a:r>
              <a:rPr lang="en-US" sz="2400" dirty="0" err="1" smtClean="0">
                <a:solidFill>
                  <a:srgbClr val="0000FF"/>
                </a:solidFill>
                <a:latin typeface="Times New Roman" pitchFamily="18" charset="0"/>
                <a:cs typeface="Times New Roman" pitchFamily="18" charset="0"/>
              </a:rPr>
              <a:t>chủ</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tịch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rồi</a:t>
            </a:r>
            <a:r>
              <a:rPr lang="en-US" sz="2400" dirty="0">
                <a:solidFill>
                  <a:srgbClr val="0000FF"/>
                </a:solidFill>
                <a:latin typeface="Times New Roman" pitchFamily="18" charset="0"/>
                <a:cs typeface="Times New Roman" pitchFamily="18" charset="0"/>
              </a:rPr>
              <a:t> Chủ </a:t>
            </a:r>
            <a:r>
              <a:rPr lang="en-US" sz="2400" dirty="0" err="1">
                <a:solidFill>
                  <a:srgbClr val="0000FF"/>
                </a:solidFill>
                <a:latin typeface="Times New Roman" pitchFamily="18" charset="0"/>
                <a:cs typeface="Times New Roman" pitchFamily="18" charset="0"/>
              </a:rPr>
              <a:t>tịch</a:t>
            </a:r>
            <a:r>
              <a:rPr lang="en-US" sz="2400" dirty="0">
                <a:solidFill>
                  <a:srgbClr val="0000FF"/>
                </a:solidFill>
                <a:latin typeface="Times New Roman" pitchFamily="18" charset="0"/>
                <a:cs typeface="Times New Roman" pitchFamily="18" charset="0"/>
              </a:rPr>
              <a:t> ANC (7/1991).</a:t>
            </a:r>
          </a:p>
          <a:p>
            <a:pPr fontAlgn="base">
              <a:spcBef>
                <a:spcPct val="0"/>
              </a:spcBef>
              <a:spcAft>
                <a:spcPct val="0"/>
              </a:spcAft>
              <a:buFontTx/>
              <a:buChar char="-"/>
              <a:defRPr/>
            </a:pPr>
            <a:r>
              <a:rPr lang="en-US" sz="2400" dirty="0" err="1">
                <a:solidFill>
                  <a:srgbClr val="0000FF"/>
                </a:solidFill>
                <a:latin typeface="Times New Roman" pitchFamily="18" charset="0"/>
                <a:cs typeface="Times New Roman" pitchFamily="18" charset="0"/>
              </a:rPr>
              <a:t>Tháng</a:t>
            </a:r>
            <a:r>
              <a:rPr lang="en-US" sz="2400" dirty="0">
                <a:solidFill>
                  <a:srgbClr val="0000FF"/>
                </a:solidFill>
                <a:latin typeface="Times New Roman" pitchFamily="18" charset="0"/>
                <a:cs typeface="Times New Roman" pitchFamily="18" charset="0"/>
              </a:rPr>
              <a:t> 5/1994, </a:t>
            </a:r>
            <a:r>
              <a:rPr lang="en-US" sz="2400" dirty="0" err="1">
                <a:solidFill>
                  <a:srgbClr val="0000FF"/>
                </a:solidFill>
                <a:latin typeface="Times New Roman" pitchFamily="18" charset="0"/>
                <a:cs typeface="Times New Roman" pitchFamily="18" charset="0"/>
              </a:rPr>
              <a:t>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được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bầu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làm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hòa</a:t>
            </a:r>
            <a:r>
              <a:rPr lang="en-US" sz="2400" dirty="0">
                <a:solidFill>
                  <a:srgbClr val="0000FF"/>
                </a:solidFill>
                <a:latin typeface="Times New Roman" pitchFamily="18" charset="0"/>
                <a:cs typeface="Times New Roman" pitchFamily="18" charset="0"/>
              </a:rPr>
              <a:t> Nam Phi. </a:t>
            </a:r>
          </a:p>
          <a:p>
            <a:pPr fontAlgn="base">
              <a:spcBef>
                <a:spcPct val="0"/>
              </a:spcBef>
              <a:spcAft>
                <a:spcPct val="0"/>
              </a:spcAft>
              <a:defRPr/>
            </a:pP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Được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thê</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ngưỡng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mô</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như</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anh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hùng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chê</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đô</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biệt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chủng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tộc</a:t>
            </a:r>
            <a:r>
              <a:rPr lang="en-US" sz="2400" dirty="0">
                <a:solidFill>
                  <a:srgbClr val="0000FF"/>
                </a:solidFill>
                <a:latin typeface="Times New Roman" pitchFamily="18" charset="0"/>
                <a:cs typeface="Times New Roman" pitchFamily="18" charset="0"/>
              </a:rPr>
              <a:t>.</a:t>
            </a:r>
          </a:p>
          <a:p>
            <a:pPr fontAlgn="base">
              <a:spcBef>
                <a:spcPct val="0"/>
              </a:spcBef>
              <a:spcAft>
                <a:spcPct val="0"/>
              </a:spcAft>
              <a:buFontTx/>
              <a:buChar char="-"/>
              <a:defRPr/>
            </a:pP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Năm</a:t>
            </a:r>
            <a:r>
              <a:rPr lang="en-US" sz="2400" dirty="0">
                <a:solidFill>
                  <a:srgbClr val="0000FF"/>
                </a:solidFill>
                <a:latin typeface="Times New Roman" pitchFamily="18" charset="0"/>
                <a:cs typeface="Times New Roman" pitchFamily="18" charset="0"/>
              </a:rPr>
              <a:t> 1993 </a:t>
            </a:r>
            <a:r>
              <a:rPr lang="en-US" sz="2400" dirty="0" err="1">
                <a:solidFill>
                  <a:srgbClr val="0000FF"/>
                </a:solidFill>
                <a:latin typeface="Times New Roman" pitchFamily="18" charset="0"/>
                <a:cs typeface="Times New Roman" pitchFamily="18" charset="0"/>
              </a:rPr>
              <a:t>được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giải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thưởng</a:t>
            </a:r>
            <a:r>
              <a:rPr lang="en-US" sz="2400" dirty="0">
                <a:solidFill>
                  <a:srgbClr val="0000FF"/>
                </a:solidFill>
                <a:latin typeface="Times New Roman" pitchFamily="18" charset="0"/>
                <a:cs typeface="Times New Roman" pitchFamily="18" charset="0"/>
              </a:rPr>
              <a:t> Nobel </a:t>
            </a:r>
            <a:r>
              <a:rPr lang="en-US" sz="2400" dirty="0" err="1">
                <a:solidFill>
                  <a:srgbClr val="0000FF"/>
                </a:solidFill>
                <a:latin typeface="Times New Roman" pitchFamily="18" charset="0"/>
                <a:cs typeface="Times New Roman" pitchFamily="18" charset="0"/>
              </a:rPr>
              <a:t>vê</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hòa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bình</a:t>
            </a:r>
            <a:r>
              <a:rPr lang="en-US" sz="2400" dirty="0">
                <a:solidFill>
                  <a:srgbClr val="0000FF"/>
                </a:solidFill>
                <a:latin typeface="Times New Roman" pitchFamily="18" charset="0"/>
                <a:cs typeface="Times New Roman" pitchFamily="18" charset="0"/>
              </a:rPr>
              <a:t>.</a:t>
            </a:r>
          </a:p>
        </p:txBody>
      </p:sp>
      <p:pic>
        <p:nvPicPr>
          <p:cNvPr id="18435" name="Picture 4" descr="nelson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738"/>
            <a:ext cx="4343400"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descr="23b-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05036"/>
            <a:ext cx="43434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p:cNvSpPr>
            <a:spLocks noChangeArrowheads="1"/>
          </p:cNvSpPr>
          <p:nvPr/>
        </p:nvSpPr>
        <p:spPr bwMode="auto">
          <a:xfrm>
            <a:off x="38100" y="5842337"/>
            <a:ext cx="4305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r>
              <a:rPr lang="vi-VN" sz="2000" i="1" dirty="0">
                <a:latin typeface="Times New Roman" pitchFamily="18" charset="0"/>
              </a:rPr>
              <a:t>Ông Nen-xơn Man-đê-la và vợ Uyn-ni chào người dân năm 1990, vào ngày ông được thả tự do sau 27 năm bị cầm tù</a:t>
            </a:r>
            <a:r>
              <a:rPr lang="en-US" sz="2000" i="1" dirty="0">
                <a:latin typeface="Times New Roman" pitchFamily="18" charset="0"/>
              </a:rPr>
              <a:t>.</a:t>
            </a:r>
            <a:endParaRPr lang="en-US" sz="2000" dirty="0">
              <a:latin typeface="Times New Roman" pitchFamily="18" charset="0"/>
            </a:endParaRPr>
          </a:p>
        </p:txBody>
      </p:sp>
      <p:sp>
        <p:nvSpPr>
          <p:cNvPr id="18438" name="Rectangle 6"/>
          <p:cNvSpPr>
            <a:spLocks noChangeArrowheads="1"/>
          </p:cNvSpPr>
          <p:nvPr/>
        </p:nvSpPr>
        <p:spPr bwMode="auto">
          <a:xfrm>
            <a:off x="-358942" y="2597150"/>
            <a:ext cx="49690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2000" b="1" dirty="0">
                <a:solidFill>
                  <a:srgbClr val="FF3399"/>
                </a:solidFill>
                <a:latin typeface="Times New Roman" pitchFamily="18" charset="0"/>
              </a:rPr>
              <a:t>Tổng thống Nen-xơn Man-đê-la          </a:t>
            </a:r>
          </a:p>
          <a:p>
            <a:pPr algn="ctr" fontAlgn="base">
              <a:spcBef>
                <a:spcPct val="0"/>
              </a:spcBef>
              <a:spcAft>
                <a:spcPct val="0"/>
              </a:spcAft>
            </a:pPr>
            <a:r>
              <a:rPr lang="it-IT" sz="2000" b="1" dirty="0">
                <a:solidFill>
                  <a:srgbClr val="FF3399"/>
                </a:solidFill>
                <a:latin typeface="Times New Roman" pitchFamily="18" charset="0"/>
              </a:rPr>
              <a:t>1918 </a:t>
            </a:r>
            <a:r>
              <a:rPr lang="en-US" sz="2000" b="1" dirty="0">
                <a:solidFill>
                  <a:srgbClr val="FF3399"/>
                </a:solidFill>
                <a:latin typeface="Times New Roman" pitchFamily="18" charset="0"/>
              </a:rPr>
              <a:t>- 2013</a:t>
            </a:r>
          </a:p>
        </p:txBody>
      </p:sp>
    </p:spTree>
    <p:extLst>
      <p:ext uri="{BB962C8B-B14F-4D97-AF65-F5344CB8AC3E}">
        <p14:creationId xmlns:p14="http://schemas.microsoft.com/office/powerpoint/2010/main" val="3631384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Text Placeholder 97283"/>
          <p:cNvPicPr>
            <a:picLocks noGrp="1" noChangeAspect="1"/>
          </p:cNvPicPr>
          <p:nvPr>
            <p:ph type="body" idx="1"/>
          </p:nvPr>
        </p:nvPicPr>
        <p:blipFill>
          <a:blip r:embed="rId2">
            <a:extLst/>
          </a:blip>
          <a:srcRect/>
          <a:stretch>
            <a:fillRect/>
          </a:stretch>
        </p:blipFill>
        <p:spPr>
          <a:xfrm>
            <a:off x="161927" y="990600"/>
            <a:ext cx="2733675" cy="5867400"/>
          </a:xfrm>
          <a:prstGeom prst="rect">
            <a:avLst/>
          </a:prstGeom>
          <a:noFill/>
          <a:ln>
            <a:solidFill>
              <a:srgbClr val="000000"/>
            </a:solidFill>
          </a:ln>
        </p:spPr>
      </p:pic>
      <p:graphicFrame>
        <p:nvGraphicFramePr>
          <p:cNvPr id="97325" name="Table 97324"/>
          <p:cNvGraphicFramePr>
            <a:graphicFrameLocks noGrp="1"/>
          </p:cNvGraphicFramePr>
          <p:nvPr>
            <p:extLst>
              <p:ext uri="{D42A27DB-BD31-4B8C-83A1-F6EECF244321}">
                <p14:modId xmlns:p14="http://schemas.microsoft.com/office/powerpoint/2010/main" val="447692107"/>
              </p:ext>
            </p:extLst>
          </p:nvPr>
        </p:nvGraphicFramePr>
        <p:xfrm>
          <a:off x="2971800" y="990601"/>
          <a:ext cx="5867399" cy="5638800"/>
        </p:xfrm>
        <a:graphic>
          <a:graphicData uri="http://schemas.openxmlformats.org/drawingml/2006/table">
            <a:tbl>
              <a:tblPr/>
              <a:tblGrid>
                <a:gridCol w="1485418">
                  <a:extLst>
                    <a:ext uri="{9D8B030D-6E8A-4147-A177-3AD203B41FA5}">
                      <a16:colId xmlns:a16="http://schemas.microsoft.com/office/drawing/2014/main" xmlns="" val="20000"/>
                    </a:ext>
                  </a:extLst>
                </a:gridCol>
                <a:gridCol w="1262605">
                  <a:extLst>
                    <a:ext uri="{9D8B030D-6E8A-4147-A177-3AD203B41FA5}">
                      <a16:colId xmlns:a16="http://schemas.microsoft.com/office/drawing/2014/main" xmlns="" val="20001"/>
                    </a:ext>
                  </a:extLst>
                </a:gridCol>
                <a:gridCol w="1114063">
                  <a:extLst>
                    <a:ext uri="{9D8B030D-6E8A-4147-A177-3AD203B41FA5}">
                      <a16:colId xmlns:a16="http://schemas.microsoft.com/office/drawing/2014/main" xmlns="" val="20002"/>
                    </a:ext>
                  </a:extLst>
                </a:gridCol>
                <a:gridCol w="2005313">
                  <a:extLst>
                    <a:ext uri="{9D8B030D-6E8A-4147-A177-3AD203B41FA5}">
                      <a16:colId xmlns:a16="http://schemas.microsoft.com/office/drawing/2014/main" xmlns="" val="20003"/>
                    </a:ext>
                  </a:extLst>
                </a:gridCol>
              </a:tblGrid>
              <a:tr h="613024">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§Õ quèc</a:t>
                      </a:r>
                    </a:p>
                  </a:txBody>
                  <a:tcPr anchor="ctr">
                    <a:lnL w="12700" cap="sq">
                      <a:solidFill>
                        <a:srgbClr val="0000FF"/>
                      </a:solidFill>
                    </a:lnL>
                    <a:lnR w="12700">
                      <a:solidFill>
                        <a:srgbClr val="0000FF"/>
                      </a:solidFill>
                    </a:lnR>
                    <a:lnT w="12700" cap="sq">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DiÖn tÝch</a:t>
                      </a:r>
                    </a:p>
                  </a:txBody>
                  <a:tcPr anchor="ctr">
                    <a:lnL w="12700">
                      <a:solidFill>
                        <a:srgbClr val="0000FF"/>
                      </a:solidFill>
                    </a:lnL>
                    <a:lnR w="12700">
                      <a:solidFill>
                        <a:srgbClr val="0000FF"/>
                      </a:solidFill>
                    </a:lnR>
                    <a:lnT w="12700" cap="sq">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D©n sè</a:t>
                      </a:r>
                    </a:p>
                  </a:txBody>
                  <a:tcPr anchor="ctr">
                    <a:lnL w="12700">
                      <a:solidFill>
                        <a:srgbClr val="0000FF"/>
                      </a:solidFill>
                    </a:lnL>
                    <a:lnR w="12700">
                      <a:solidFill>
                        <a:srgbClr val="0000FF"/>
                      </a:solidFill>
                    </a:lnR>
                    <a:lnT w="12700" cap="sq">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Chó thÝch</a:t>
                      </a:r>
                    </a:p>
                  </a:txBody>
                  <a:tcPr anchor="ctr">
                    <a:lnL w="12700">
                      <a:solidFill>
                        <a:srgbClr val="0000FF"/>
                      </a:solidFill>
                    </a:lnL>
                    <a:lnR w="12700" cap="sq">
                      <a:solidFill>
                        <a:srgbClr val="0000FF"/>
                      </a:solidFill>
                    </a:lnR>
                    <a:lnT w="12700" cap="sq">
                      <a:solidFill>
                        <a:srgbClr val="0000FF"/>
                      </a:solidFill>
                    </a:lnT>
                    <a:lnB w="12700">
                      <a:solidFill>
                        <a:srgbClr val="0000FF"/>
                      </a:solidFill>
                    </a:lnB>
                    <a:solidFill>
                      <a:srgbClr val="FFFFFF"/>
                    </a:solidFill>
                  </a:tcPr>
                </a:tc>
                <a:extLst>
                  <a:ext uri="{0D108BD9-81ED-4DB2-BD59-A6C34878D82A}">
                    <a16:rowId xmlns:a16="http://schemas.microsoft.com/office/drawing/2014/main" xmlns="" val="10000"/>
                  </a:ext>
                </a:extLst>
              </a:tr>
              <a:tr h="1394248">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Ph¸p</a:t>
                      </a:r>
                    </a:p>
                  </a:txBody>
                  <a:tcPr anchor="ctr">
                    <a:lnL w="12700" cap="sq">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42.1%</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32.3%</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C¸c vïng </a:t>
                      </a:r>
                      <a:r>
                        <a:rPr lang="en-US" altLang="en-US" sz="2000" b="1">
                          <a:solidFill>
                            <a:srgbClr val="0000FF"/>
                          </a:solidFill>
                          <a:latin typeface=".VnArial" charset="0"/>
                        </a:rPr>
                        <a:t>B¾c </a:t>
                      </a:r>
                      <a:r>
                        <a:rPr lang="en-US" altLang="en-US" sz="2000" b="1" smtClean="0">
                          <a:solidFill>
                            <a:srgbClr val="0000FF"/>
                          </a:solidFill>
                          <a:latin typeface=".VnArial" charset="0"/>
                        </a:rPr>
                        <a:t>Phi</a:t>
                      </a:r>
                      <a:r>
                        <a:rPr lang="en-US" altLang="en-US" sz="2000" b="1" dirty="0">
                          <a:solidFill>
                            <a:srgbClr val="0000FF"/>
                          </a:solidFill>
                          <a:latin typeface=".VnArial" charset="0"/>
                        </a:rPr>
                        <a:t>, Trung Phi</a:t>
                      </a:r>
                      <a:r>
                        <a:rPr lang="en-US" altLang="en-US" sz="2000" b="1">
                          <a:solidFill>
                            <a:srgbClr val="0000FF"/>
                          </a:solidFill>
                          <a:latin typeface=".VnArial" charset="0"/>
                        </a:rPr>
                        <a:t>, </a:t>
                      </a:r>
                      <a:r>
                        <a:rPr lang="en-US" altLang="en-US" sz="2000" b="1" smtClean="0">
                          <a:solidFill>
                            <a:srgbClr val="0000FF"/>
                          </a:solidFill>
                          <a:latin typeface=".VnArial" charset="0"/>
                        </a:rPr>
                        <a:t>ch©u </a:t>
                      </a:r>
                      <a:r>
                        <a:rPr lang="en-US" altLang="en-US" sz="2000" b="1" dirty="0">
                          <a:solidFill>
                            <a:srgbClr val="0000FF"/>
                          </a:solidFill>
                          <a:latin typeface=".VnArial" charset="0"/>
                        </a:rPr>
                        <a:t>Phi xÝch ®¹o</a:t>
                      </a:r>
                    </a:p>
                  </a:txBody>
                  <a:tcPr anchor="ctr">
                    <a:lnL w="12700">
                      <a:solidFill>
                        <a:srgbClr val="0000FF"/>
                      </a:solidFill>
                    </a:lnL>
                    <a:lnR w="12700" cap="sq">
                      <a:solidFill>
                        <a:srgbClr val="0000FF"/>
                      </a:solidFill>
                    </a:lnR>
                    <a:lnT w="12700">
                      <a:solidFill>
                        <a:srgbClr val="0000FF"/>
                      </a:solidFill>
                    </a:lnT>
                    <a:lnB w="12700">
                      <a:solidFill>
                        <a:srgbClr val="0000FF"/>
                      </a:solidFill>
                    </a:lnB>
                    <a:solidFill>
                      <a:srgbClr val="FFFFFF"/>
                    </a:solidFill>
                  </a:tcPr>
                </a:tc>
                <a:extLst>
                  <a:ext uri="{0D108BD9-81ED-4DB2-BD59-A6C34878D82A}">
                    <a16:rowId xmlns:a16="http://schemas.microsoft.com/office/drawing/2014/main" xmlns="" val="10001"/>
                  </a:ext>
                </a:extLst>
              </a:tr>
              <a:tr h="1394248">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Anh</a:t>
                      </a:r>
                    </a:p>
                  </a:txBody>
                  <a:tcPr anchor="ctr">
                    <a:lnL w="12700" cap="sq">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37.7%</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49.4%</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ChiÕm vïng trï phó cña B¾c </a:t>
                      </a:r>
                      <a:r>
                        <a:rPr lang="en-US" altLang="en-US" sz="2000" b="1" dirty="0" smtClean="0">
                          <a:solidFill>
                            <a:srgbClr val="0000FF"/>
                          </a:solidFill>
                          <a:latin typeface=".VnArial" charset="0"/>
                        </a:rPr>
                        <a:t>Phi</a:t>
                      </a:r>
                      <a:r>
                        <a:rPr lang="en-US" altLang="en-US" sz="2000" b="1" dirty="0">
                          <a:solidFill>
                            <a:srgbClr val="0000FF"/>
                          </a:solidFill>
                          <a:latin typeface=".VnArial" charset="0"/>
                        </a:rPr>
                        <a:t>, Nam Phi, T©y Phi.</a:t>
                      </a:r>
                    </a:p>
                  </a:txBody>
                  <a:tcPr anchor="ctr">
                    <a:lnL w="12700">
                      <a:solidFill>
                        <a:srgbClr val="0000FF"/>
                      </a:solidFill>
                    </a:lnL>
                    <a:lnR w="12700" cap="sq">
                      <a:solidFill>
                        <a:srgbClr val="0000FF"/>
                      </a:solidFill>
                    </a:lnR>
                    <a:lnT w="12700">
                      <a:solidFill>
                        <a:srgbClr val="0000FF"/>
                      </a:solidFill>
                    </a:lnT>
                    <a:lnB w="12700">
                      <a:solidFill>
                        <a:srgbClr val="0000FF"/>
                      </a:solidFill>
                    </a:lnB>
                    <a:solidFill>
                      <a:srgbClr val="FFFFFF"/>
                    </a:solidFill>
                  </a:tcPr>
                </a:tc>
                <a:extLst>
                  <a:ext uri="{0D108BD9-81ED-4DB2-BD59-A6C34878D82A}">
                    <a16:rowId xmlns:a16="http://schemas.microsoft.com/office/drawing/2014/main" xmlns="" val="10002"/>
                  </a:ext>
                </a:extLst>
              </a:tr>
              <a:tr h="745760">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BØ</a:t>
                      </a:r>
                    </a:p>
                  </a:txBody>
                  <a:tcPr anchor="ctr">
                    <a:lnL w="12700" cap="sq">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9.1%</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10%</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Vïng Trung Phi</a:t>
                      </a:r>
                    </a:p>
                  </a:txBody>
                  <a:tcPr anchor="ctr">
                    <a:lnL w="12700">
                      <a:solidFill>
                        <a:srgbClr val="0000FF"/>
                      </a:solidFill>
                    </a:lnL>
                    <a:lnR w="12700" cap="sq">
                      <a:solidFill>
                        <a:srgbClr val="0000FF"/>
                      </a:solidFill>
                    </a:lnR>
                    <a:lnT w="12700">
                      <a:solidFill>
                        <a:srgbClr val="0000FF"/>
                      </a:solidFill>
                    </a:lnT>
                    <a:lnB w="12700">
                      <a:solidFill>
                        <a:srgbClr val="0000FF"/>
                      </a:solidFill>
                    </a:lnB>
                    <a:solidFill>
                      <a:srgbClr val="FFFFFF"/>
                    </a:solidFill>
                  </a:tcPr>
                </a:tc>
                <a:extLst>
                  <a:ext uri="{0D108BD9-81ED-4DB2-BD59-A6C34878D82A}">
                    <a16:rowId xmlns:a16="http://schemas.microsoft.com/office/drawing/2014/main" xmlns="" val="10003"/>
                  </a:ext>
                </a:extLst>
              </a:tr>
              <a:tr h="745760">
                <a:tc>
                  <a:txBody>
                    <a:bodyPr/>
                    <a:lstStyle>
                      <a:lvl1pPr>
                        <a:defRPr sz="2800"/>
                      </a:lvl1pPr>
                      <a:lvl2pPr>
                        <a:defRPr sz="2400"/>
                      </a:lvl2pPr>
                      <a:lvl3pPr>
                        <a:defRPr sz="2000"/>
                      </a:lvl3pPr>
                      <a:lvl4pPr>
                        <a:defRPr sz="1800"/>
                      </a:lvl4pPr>
                      <a:lvl5pPr>
                        <a:defRPr sz="1800"/>
                      </a:lvl5pPr>
                    </a:lstStyle>
                    <a:p>
                      <a:pPr algn="ctr">
                        <a:buNone/>
                      </a:pPr>
                      <a:r>
                        <a:rPr lang="en-US" altLang="en-US" sz="2000" b="1" baseline="0" dirty="0" err="1" smtClean="0">
                          <a:solidFill>
                            <a:srgbClr val="0000FF"/>
                          </a:solidFill>
                          <a:latin typeface="Times New Roman" pitchFamily="18" charset="0"/>
                          <a:cs typeface="Times New Roman" pitchFamily="18" charset="0"/>
                        </a:rPr>
                        <a:t>Bồ</a:t>
                      </a:r>
                      <a:r>
                        <a:rPr lang="en-US" altLang="en-US" sz="2000" b="1" baseline="0" dirty="0" smtClean="0">
                          <a:solidFill>
                            <a:srgbClr val="0000FF"/>
                          </a:solidFill>
                          <a:latin typeface="Times New Roman" pitchFamily="18" charset="0"/>
                          <a:cs typeface="Times New Roman" pitchFamily="18" charset="0"/>
                        </a:rPr>
                        <a:t> </a:t>
                      </a:r>
                      <a:r>
                        <a:rPr lang="en-US" altLang="en-US" sz="2000" b="1" baseline="0" dirty="0" err="1" smtClean="0">
                          <a:solidFill>
                            <a:srgbClr val="0000FF"/>
                          </a:solidFill>
                          <a:latin typeface="Times New Roman" pitchFamily="18" charset="0"/>
                          <a:cs typeface="Times New Roman" pitchFamily="18" charset="0"/>
                        </a:rPr>
                        <a:t>Đào</a:t>
                      </a:r>
                      <a:r>
                        <a:rPr lang="en-US" altLang="en-US" sz="2000" b="1" baseline="0" dirty="0" smtClean="0">
                          <a:solidFill>
                            <a:srgbClr val="0000FF"/>
                          </a:solidFill>
                          <a:latin typeface="Times New Roman" pitchFamily="18" charset="0"/>
                          <a:cs typeface="Times New Roman" pitchFamily="18" charset="0"/>
                        </a:rPr>
                        <a:t> </a:t>
                      </a:r>
                      <a:r>
                        <a:rPr lang="en-US" altLang="en-US" sz="2000" b="1" baseline="0" dirty="0" err="1" smtClean="0">
                          <a:solidFill>
                            <a:srgbClr val="0000FF"/>
                          </a:solidFill>
                          <a:latin typeface="Times New Roman" pitchFamily="18" charset="0"/>
                          <a:cs typeface="Times New Roman" pitchFamily="18" charset="0"/>
                        </a:rPr>
                        <a:t>Nha</a:t>
                      </a:r>
                      <a:endParaRPr lang="en-US" altLang="en-US" sz="2000" b="1" dirty="0">
                        <a:solidFill>
                          <a:srgbClr val="0000FF"/>
                        </a:solidFill>
                        <a:latin typeface="Times New Roman" pitchFamily="18" charset="0"/>
                        <a:cs typeface="Times New Roman" pitchFamily="18" charset="0"/>
                      </a:endParaRPr>
                    </a:p>
                  </a:txBody>
                  <a:tcPr anchor="ctr">
                    <a:lnL w="12700" cap="sq">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7.9%</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6.6%</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Vïng Nam Phi</a:t>
                      </a:r>
                    </a:p>
                  </a:txBody>
                  <a:tcPr anchor="ctr">
                    <a:lnL w="12700">
                      <a:solidFill>
                        <a:srgbClr val="0000FF"/>
                      </a:solidFill>
                    </a:lnL>
                    <a:lnR w="12700" cap="sq">
                      <a:solidFill>
                        <a:srgbClr val="0000FF"/>
                      </a:solidFill>
                    </a:lnR>
                    <a:lnT w="12700">
                      <a:solidFill>
                        <a:srgbClr val="0000FF"/>
                      </a:solidFill>
                    </a:lnT>
                    <a:lnB w="12700">
                      <a:solidFill>
                        <a:srgbClr val="0000FF"/>
                      </a:solidFill>
                    </a:lnB>
                    <a:solidFill>
                      <a:srgbClr val="FFFFFF"/>
                    </a:solidFill>
                  </a:tcPr>
                </a:tc>
                <a:extLst>
                  <a:ext uri="{0D108BD9-81ED-4DB2-BD59-A6C34878D82A}">
                    <a16:rowId xmlns:a16="http://schemas.microsoft.com/office/drawing/2014/main" xmlns="" val="10004"/>
                  </a:ext>
                </a:extLst>
              </a:tr>
              <a:tr h="745760">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T©y Ban Nha</a:t>
                      </a:r>
                    </a:p>
                  </a:txBody>
                  <a:tcPr anchor="ctr">
                    <a:lnL w="12700" cap="sq">
                      <a:solidFill>
                        <a:srgbClr val="0000FF"/>
                      </a:solidFill>
                    </a:lnL>
                    <a:lnR w="12700">
                      <a:solidFill>
                        <a:srgbClr val="0000FF"/>
                      </a:solidFill>
                    </a:lnR>
                    <a:lnT w="12700">
                      <a:solidFill>
                        <a:srgbClr val="0000FF"/>
                      </a:solidFill>
                    </a:lnT>
                    <a:lnB w="12700" cap="sq">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smtClean="0">
                          <a:solidFill>
                            <a:srgbClr val="0000FF"/>
                          </a:solidFill>
                          <a:latin typeface=".VnArial" charset="0"/>
                        </a:rPr>
                        <a:t>1.3</a:t>
                      </a:r>
                      <a:r>
                        <a:rPr lang="en-US" altLang="en-US" sz="2000" b="1" dirty="0">
                          <a:solidFill>
                            <a:srgbClr val="0000FF"/>
                          </a:solidFill>
                          <a:latin typeface=".VnArial" charset="0"/>
                        </a:rPr>
                        <a:t>%</a:t>
                      </a:r>
                    </a:p>
                  </a:txBody>
                  <a:tcPr anchor="ctr">
                    <a:lnL w="12700">
                      <a:solidFill>
                        <a:srgbClr val="0000FF"/>
                      </a:solidFill>
                    </a:lnL>
                    <a:lnR w="12700">
                      <a:solidFill>
                        <a:srgbClr val="0000FF"/>
                      </a:solidFill>
                    </a:lnR>
                    <a:lnT w="12700">
                      <a:solidFill>
                        <a:srgbClr val="0000FF"/>
                      </a:solidFill>
                    </a:lnT>
                    <a:lnB w="12700" cap="sq">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1.0%</a:t>
                      </a:r>
                    </a:p>
                  </a:txBody>
                  <a:tcPr anchor="ctr">
                    <a:lnL w="12700">
                      <a:solidFill>
                        <a:srgbClr val="0000FF"/>
                      </a:solidFill>
                    </a:lnL>
                    <a:lnR w="12700">
                      <a:solidFill>
                        <a:srgbClr val="0000FF"/>
                      </a:solidFill>
                    </a:lnR>
                    <a:lnT w="12700">
                      <a:solidFill>
                        <a:srgbClr val="0000FF"/>
                      </a:solidFill>
                    </a:lnT>
                    <a:lnB w="12700" cap="sq">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VnArial" charset="0"/>
                        </a:rPr>
                        <a:t>Vïng B¾c Phi</a:t>
                      </a:r>
                    </a:p>
                  </a:txBody>
                  <a:tcPr anchor="ctr">
                    <a:lnL w="12700">
                      <a:solidFill>
                        <a:srgbClr val="0000FF"/>
                      </a:solidFill>
                    </a:lnL>
                    <a:lnR w="12700" cap="sq">
                      <a:solidFill>
                        <a:srgbClr val="0000FF"/>
                      </a:solidFill>
                    </a:lnR>
                    <a:lnT w="12700">
                      <a:solidFill>
                        <a:srgbClr val="0000FF"/>
                      </a:solidFill>
                    </a:lnT>
                    <a:lnB w="12700" cap="sq">
                      <a:solidFill>
                        <a:srgbClr val="0000FF"/>
                      </a:solidFill>
                    </a:lnB>
                    <a:solidFill>
                      <a:srgbClr val="FFFFFF"/>
                    </a:solidFill>
                  </a:tcPr>
                </a:tc>
                <a:extLst>
                  <a:ext uri="{0D108BD9-81ED-4DB2-BD59-A6C34878D82A}">
                    <a16:rowId xmlns:a16="http://schemas.microsoft.com/office/drawing/2014/main" xmlns="" val="10005"/>
                  </a:ext>
                </a:extLst>
              </a:tr>
            </a:tbl>
          </a:graphicData>
        </a:graphic>
      </p:graphicFrame>
      <p:grpSp>
        <p:nvGrpSpPr>
          <p:cNvPr id="5" name="Group 5"/>
          <p:cNvGrpSpPr>
            <a:grpSpLocks/>
          </p:cNvGrpSpPr>
          <p:nvPr/>
        </p:nvGrpSpPr>
        <p:grpSpPr bwMode="auto">
          <a:xfrm>
            <a:off x="0" y="0"/>
            <a:ext cx="9144000" cy="6934200"/>
            <a:chOff x="0" y="0"/>
            <a:chExt cx="5760" cy="4368"/>
          </a:xfrm>
        </p:grpSpPr>
        <p:pic>
          <p:nvPicPr>
            <p:cNvPr id="6" name="Picture 6" descr="N3"/>
            <p:cNvPicPr>
              <a:picLocks noChangeAspect="1" noChangeArrowheads="1"/>
            </p:cNvPicPr>
            <p:nvPr/>
          </p:nvPicPr>
          <p:blipFill>
            <a:blip r:embed="rId3" cstate="print"/>
            <a:srcRect/>
            <a:stretch>
              <a:fillRect/>
            </a:stretch>
          </p:blipFill>
          <p:spPr bwMode="auto">
            <a:xfrm flipV="1">
              <a:off x="0" y="0"/>
              <a:ext cx="5712" cy="96"/>
            </a:xfrm>
            <a:prstGeom prst="rect">
              <a:avLst/>
            </a:prstGeom>
            <a:noFill/>
          </p:spPr>
        </p:pic>
        <p:pic>
          <p:nvPicPr>
            <p:cNvPr id="7" name="Picture 7" descr="N3"/>
            <p:cNvPicPr>
              <a:picLocks noChangeAspect="1" noChangeArrowheads="1"/>
            </p:cNvPicPr>
            <p:nvPr/>
          </p:nvPicPr>
          <p:blipFill>
            <a:blip r:embed="rId3" cstate="print"/>
            <a:srcRect/>
            <a:stretch>
              <a:fillRect/>
            </a:stretch>
          </p:blipFill>
          <p:spPr bwMode="auto">
            <a:xfrm flipV="1">
              <a:off x="48" y="4272"/>
              <a:ext cx="5712" cy="96"/>
            </a:xfrm>
            <a:prstGeom prst="rect">
              <a:avLst/>
            </a:prstGeom>
            <a:noFill/>
          </p:spPr>
        </p:pic>
        <p:pic>
          <p:nvPicPr>
            <p:cNvPr id="8" name="Picture 8" descr="N3"/>
            <p:cNvPicPr>
              <a:picLocks noChangeAspect="1" noChangeArrowheads="1"/>
            </p:cNvPicPr>
            <p:nvPr/>
          </p:nvPicPr>
          <p:blipFill>
            <a:blip r:embed="rId3" cstate="print"/>
            <a:srcRect/>
            <a:stretch>
              <a:fillRect/>
            </a:stretch>
          </p:blipFill>
          <p:spPr bwMode="auto">
            <a:xfrm rot="16200000" flipV="1">
              <a:off x="-2112" y="2112"/>
              <a:ext cx="4320" cy="96"/>
            </a:xfrm>
            <a:prstGeom prst="rect">
              <a:avLst/>
            </a:prstGeom>
            <a:noFill/>
          </p:spPr>
        </p:pic>
        <p:pic>
          <p:nvPicPr>
            <p:cNvPr id="9" name="Picture 9" descr="N3"/>
            <p:cNvPicPr>
              <a:picLocks noChangeAspect="1" noChangeArrowheads="1"/>
            </p:cNvPicPr>
            <p:nvPr/>
          </p:nvPicPr>
          <p:blipFill>
            <a:blip r:embed="rId3" cstate="print"/>
            <a:srcRect/>
            <a:stretch>
              <a:fillRect/>
            </a:stretch>
          </p:blipFill>
          <p:spPr bwMode="auto">
            <a:xfrm rot="16200000" flipV="1">
              <a:off x="3552" y="2112"/>
              <a:ext cx="4320" cy="96"/>
            </a:xfrm>
            <a:prstGeom prst="rect">
              <a:avLst/>
            </a:prstGeom>
            <a:noFill/>
          </p:spPr>
        </p:pic>
      </p:grpSp>
      <p:sp>
        <p:nvSpPr>
          <p:cNvPr id="10" name="Rectangle 9"/>
          <p:cNvSpPr/>
          <p:nvPr/>
        </p:nvSpPr>
        <p:spPr>
          <a:xfrm>
            <a:off x="152401" y="152400"/>
            <a:ext cx="8534400" cy="838200"/>
          </a:xfrm>
          <a:prstGeom prst="rect">
            <a:avLst/>
          </a:prstGeom>
          <a:no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itchFamily="18" charset="0"/>
                <a:cs typeface="Times New Roman" pitchFamily="18" charset="0"/>
              </a:rPr>
              <a:t>Sự</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phân</a:t>
            </a:r>
            <a:r>
              <a:rPr lang="en-US" sz="2800" dirty="0" smtClean="0">
                <a:solidFill>
                  <a:srgbClr val="FF0000"/>
                </a:solidFill>
                <a:latin typeface="Times New Roman" pitchFamily="18" charset="0"/>
                <a:cs typeface="Times New Roman" pitchFamily="18" charset="0"/>
              </a:rPr>
              <a:t> chia </a:t>
            </a:r>
            <a:r>
              <a:rPr lang="en-US" sz="2800" dirty="0" err="1" smtClean="0">
                <a:solidFill>
                  <a:srgbClr val="FF0000"/>
                </a:solidFill>
                <a:latin typeface="Times New Roman" pitchFamily="18" charset="0"/>
                <a:cs typeface="Times New Roman" pitchFamily="18" charset="0"/>
              </a:rPr>
              <a:t>châu</a:t>
            </a:r>
            <a:r>
              <a:rPr lang="en-US" sz="2800" dirty="0" smtClean="0">
                <a:solidFill>
                  <a:srgbClr val="FF0000"/>
                </a:solidFill>
                <a:latin typeface="Times New Roman" pitchFamily="18" charset="0"/>
                <a:cs typeface="Times New Roman" pitchFamily="18" charset="0"/>
              </a:rPr>
              <a:t> Phi </a:t>
            </a:r>
            <a:r>
              <a:rPr lang="en-US" sz="2800" dirty="0" err="1" smtClean="0">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tranh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thế</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thứ</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trước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tranh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thế</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thứ</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hai</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31044133"/>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1066800" y="0"/>
            <a:ext cx="7086600" cy="523216"/>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800" b="1" dirty="0" err="1" smtClean="0">
                <a:solidFill>
                  <a:srgbClr val="00B050"/>
                </a:solidFill>
                <a:latin typeface="Times New Roman" pitchFamily="18" charset="0"/>
                <a:cs typeface="Times New Roman" pitchFamily="18" charset="0"/>
              </a:rPr>
              <a:t>Bài</a:t>
            </a:r>
            <a:r>
              <a:rPr lang="en-US" sz="2800" b="1" dirty="0" smtClean="0">
                <a:solidFill>
                  <a:srgbClr val="00B050"/>
                </a:solidFill>
                <a:latin typeface="Times New Roman" pitchFamily="18" charset="0"/>
                <a:cs typeface="Times New Roman" pitchFamily="18" charset="0"/>
              </a:rPr>
              <a:t> 6: CÁC NƯỚC CHÂU PHI </a:t>
            </a:r>
          </a:p>
        </p:txBody>
      </p:sp>
      <p:sp>
        <p:nvSpPr>
          <p:cNvPr id="11" name="TextBox 10"/>
          <p:cNvSpPr txBox="1"/>
          <p:nvPr/>
        </p:nvSpPr>
        <p:spPr>
          <a:xfrm>
            <a:off x="304800" y="859066"/>
            <a:ext cx="6096000" cy="861774"/>
          </a:xfrm>
          <a:prstGeom prst="rect">
            <a:avLst/>
          </a:prstGeom>
          <a:noFill/>
        </p:spPr>
        <p:txBody>
          <a:bodyPr wrap="square" rtlCol="0">
            <a:spAutoFit/>
          </a:bodyPr>
          <a:lstStyle/>
          <a:p>
            <a:r>
              <a:rPr lang="en-US" sz="3200" b="1" u="sng" dirty="0" smtClean="0">
                <a:solidFill>
                  <a:srgbClr val="C00000"/>
                </a:solidFill>
                <a:latin typeface="Times New Roman" panose="02020603050405020304" pitchFamily="18" charset="0"/>
                <a:cs typeface="Times New Roman" panose="02020603050405020304" pitchFamily="18" charset="0"/>
              </a:rPr>
              <a:t>II. </a:t>
            </a:r>
            <a:r>
              <a:rPr lang="en-US" sz="3200" b="1" u="sng" dirty="0" err="1" smtClean="0">
                <a:solidFill>
                  <a:srgbClr val="C00000"/>
                </a:solidFill>
                <a:latin typeface="Times New Roman" panose="02020603050405020304" pitchFamily="18" charset="0"/>
                <a:cs typeface="Times New Roman" panose="02020603050405020304" pitchFamily="18" charset="0"/>
              </a:rPr>
              <a:t>Cộng</a:t>
            </a:r>
            <a:r>
              <a:rPr lang="en-US" sz="3200" b="1" u="sng" dirty="0" smtClean="0">
                <a:solidFill>
                  <a:srgbClr val="C00000"/>
                </a:solidFill>
                <a:latin typeface="Times New Roman" panose="02020603050405020304" pitchFamily="18" charset="0"/>
                <a:cs typeface="Times New Roman" panose="02020603050405020304" pitchFamily="18" charset="0"/>
              </a:rPr>
              <a:t> </a:t>
            </a:r>
            <a:r>
              <a:rPr lang="en-US" sz="3200" b="1" u="sng" dirty="0" err="1" smtClean="0">
                <a:solidFill>
                  <a:srgbClr val="C00000"/>
                </a:solidFill>
                <a:latin typeface="Times New Roman" panose="02020603050405020304" pitchFamily="18" charset="0"/>
                <a:cs typeface="Times New Roman" panose="02020603050405020304" pitchFamily="18" charset="0"/>
              </a:rPr>
              <a:t>hoà</a:t>
            </a:r>
            <a:r>
              <a:rPr lang="en-US" sz="3200" b="1" u="sng" dirty="0" smtClean="0">
                <a:solidFill>
                  <a:srgbClr val="C00000"/>
                </a:solidFill>
                <a:latin typeface="Times New Roman" panose="02020603050405020304" pitchFamily="18" charset="0"/>
                <a:cs typeface="Times New Roman" panose="02020603050405020304" pitchFamily="18" charset="0"/>
              </a:rPr>
              <a:t> Nam Phi:</a:t>
            </a:r>
            <a:endParaRPr lang="en-US" sz="3200" b="1" dirty="0" smtClean="0">
              <a:solidFill>
                <a:srgbClr val="C00000"/>
              </a:solidFill>
              <a:latin typeface="Times New Roman" panose="02020603050405020304" pitchFamily="18" charset="0"/>
              <a:cs typeface="Times New Roman" panose="02020603050405020304" pitchFamily="18" charset="0"/>
            </a:endParaRPr>
          </a:p>
          <a:p>
            <a:endParaRPr lang="en-US" dirty="0"/>
          </a:p>
        </p:txBody>
      </p:sp>
      <p:sp>
        <p:nvSpPr>
          <p:cNvPr id="4" name="Rectangle 3"/>
          <p:cNvSpPr/>
          <p:nvPr/>
        </p:nvSpPr>
        <p:spPr>
          <a:xfrm>
            <a:off x="152400" y="1720840"/>
            <a:ext cx="8763000" cy="4708981"/>
          </a:xfrm>
          <a:prstGeom prst="rect">
            <a:avLst/>
          </a:prstGeom>
        </p:spPr>
        <p:txBody>
          <a:bodyPr wrap="square">
            <a:spAutoFit/>
          </a:bodyPr>
          <a:lstStyle/>
          <a:p>
            <a:pPr algn="just"/>
            <a:r>
              <a:rPr lang="vi-VN" sz="3000" dirty="0"/>
              <a:t>Chính quyền thực dân da trắng Nam Phi thi hành chế độ phân biệt chủng </a:t>
            </a:r>
            <a:r>
              <a:rPr lang="vi-VN" sz="3000" dirty="0" smtClean="0"/>
              <a:t>tộc</a:t>
            </a:r>
            <a:r>
              <a:rPr lang="en-US" sz="3000" dirty="0" smtClean="0"/>
              <a:t>.</a:t>
            </a:r>
          </a:p>
          <a:p>
            <a:pPr algn="just"/>
            <a:r>
              <a:rPr lang="vi-VN" sz="3000" dirty="0" smtClean="0"/>
              <a:t>- </a:t>
            </a:r>
            <a:r>
              <a:rPr lang="vi-VN" sz="3000" dirty="0"/>
              <a:t>Năm 1993, Dưới sự lãnh đạo của tổ chức “Đại hội dân tộc Phi”(ANC) chế độ A-pác-thai  được xoá </a:t>
            </a:r>
            <a:r>
              <a:rPr lang="vi-VN" sz="3000" dirty="0" smtClean="0"/>
              <a:t>bỏ</a:t>
            </a:r>
            <a:r>
              <a:rPr lang="en-US" sz="3000" dirty="0" smtClean="0"/>
              <a:t>.</a:t>
            </a:r>
            <a:endParaRPr lang="vi-VN" sz="3000" dirty="0"/>
          </a:p>
          <a:p>
            <a:pPr algn="just"/>
            <a:r>
              <a:rPr lang="vi-VN" sz="3000" dirty="0"/>
              <a:t>- Tháng 4/1994, Nen-xơn Man-đê-la trở thành  Tổng thống da đen đầu tiên của cộng hòa Nam Phi.</a:t>
            </a:r>
          </a:p>
          <a:p>
            <a:pPr algn="just"/>
            <a:r>
              <a:rPr lang="vi-VN" sz="3000" dirty="0"/>
              <a:t>- Nam Phi đang tập trung phát triển kinh tế và xã hội nhằm xoá bỏ “Chế độ Apácthai về kinh tế”</a:t>
            </a:r>
          </a:p>
        </p:txBody>
      </p:sp>
    </p:spTree>
    <p:extLst>
      <p:ext uri="{BB962C8B-B14F-4D97-AF65-F5344CB8AC3E}">
        <p14:creationId xmlns:p14="http://schemas.microsoft.com/office/powerpoint/2010/main" val="186318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362200"/>
            <a:ext cx="1143000" cy="2133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Các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nước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châu</a:t>
            </a:r>
            <a:r>
              <a:rPr lang="en-US" sz="2800" b="1" dirty="0" smtClean="0">
                <a:solidFill>
                  <a:srgbClr val="FF0000"/>
                </a:solidFill>
                <a:latin typeface="Times New Roman" pitchFamily="18" charset="0"/>
                <a:cs typeface="Times New Roman" pitchFamily="18" charset="0"/>
              </a:rPr>
              <a:t> Phi</a:t>
            </a:r>
            <a:endParaRPr lang="en-US" sz="2800" b="1" dirty="0">
              <a:solidFill>
                <a:srgbClr val="FF0000"/>
              </a:solidFill>
              <a:latin typeface="Times New Roman" pitchFamily="18" charset="0"/>
              <a:cs typeface="Times New Roman" pitchFamily="18" charset="0"/>
            </a:endParaRPr>
          </a:p>
        </p:txBody>
      </p:sp>
      <p:sp>
        <p:nvSpPr>
          <p:cNvPr id="5" name="Line Callout 1 4"/>
          <p:cNvSpPr/>
          <p:nvPr/>
        </p:nvSpPr>
        <p:spPr>
          <a:xfrm>
            <a:off x="2286000" y="1295400"/>
            <a:ext cx="1905000" cy="914400"/>
          </a:xfrm>
          <a:prstGeom prst="borderCallout1">
            <a:avLst>
              <a:gd name="adj1" fmla="val 18750"/>
              <a:gd name="adj2" fmla="val -8333"/>
              <a:gd name="adj3" fmla="val 197575"/>
              <a:gd name="adj4" fmla="val -47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chung</a:t>
            </a:r>
            <a:endParaRPr lang="en-US" sz="2800" dirty="0">
              <a:latin typeface="Times New Roman" pitchFamily="18" charset="0"/>
              <a:cs typeface="Times New Roman" pitchFamily="18" charset="0"/>
            </a:endParaRPr>
          </a:p>
        </p:txBody>
      </p:sp>
      <p:sp>
        <p:nvSpPr>
          <p:cNvPr id="6" name="Line Callout 2 5"/>
          <p:cNvSpPr/>
          <p:nvPr/>
        </p:nvSpPr>
        <p:spPr>
          <a:xfrm>
            <a:off x="5791200" y="0"/>
            <a:ext cx="3345976" cy="799121"/>
          </a:xfrm>
          <a:prstGeom prst="borderCallout2">
            <a:avLst>
              <a:gd name="adj1" fmla="val 18750"/>
              <a:gd name="adj2" fmla="val -8333"/>
              <a:gd name="adj3" fmla="val 18750"/>
              <a:gd name="adj4" fmla="val -16667"/>
              <a:gd name="adj5" fmla="val 182153"/>
              <a:gd name="adj6" fmla="val -47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Phong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1945</a:t>
            </a:r>
            <a:endParaRPr lang="en-US" sz="2800" dirty="0">
              <a:latin typeface="Times New Roman" pitchFamily="18" charset="0"/>
              <a:cs typeface="Times New Roman" pitchFamily="18" charset="0"/>
            </a:endParaRPr>
          </a:p>
        </p:txBody>
      </p:sp>
      <p:sp>
        <p:nvSpPr>
          <p:cNvPr id="7" name="Line Callout 2 6"/>
          <p:cNvSpPr/>
          <p:nvPr/>
        </p:nvSpPr>
        <p:spPr>
          <a:xfrm>
            <a:off x="5791200" y="1143000"/>
            <a:ext cx="3352800" cy="839724"/>
          </a:xfrm>
          <a:prstGeom prst="borderCallout2">
            <a:avLst>
              <a:gd name="adj1" fmla="val 18750"/>
              <a:gd name="adj2" fmla="val -8333"/>
              <a:gd name="adj3" fmla="val 18750"/>
              <a:gd name="adj4" fmla="val -16667"/>
              <a:gd name="adj5" fmla="val 42602"/>
              <a:gd name="adj6" fmla="val -472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
        <p:nvSpPr>
          <p:cNvPr id="8" name="Line Callout 1 7"/>
          <p:cNvSpPr/>
          <p:nvPr/>
        </p:nvSpPr>
        <p:spPr>
          <a:xfrm>
            <a:off x="2590800" y="4495800"/>
            <a:ext cx="1905000" cy="762000"/>
          </a:xfrm>
          <a:prstGeom prst="borderCallout1">
            <a:avLst>
              <a:gd name="adj1" fmla="val 18750"/>
              <a:gd name="adj2" fmla="val -8333"/>
              <a:gd name="adj3" fmla="val -141231"/>
              <a:gd name="adj4" fmla="val -62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hòa</a:t>
            </a:r>
            <a:r>
              <a:rPr lang="en-US" sz="2800" dirty="0" smtClean="0">
                <a:latin typeface="Times New Roman" pitchFamily="18" charset="0"/>
                <a:cs typeface="Times New Roman" pitchFamily="18" charset="0"/>
              </a:rPr>
              <a:t> Nam Phi</a:t>
            </a:r>
            <a:endParaRPr lang="en-US" sz="2800" dirty="0">
              <a:latin typeface="Times New Roman" pitchFamily="18" charset="0"/>
              <a:cs typeface="Times New Roman" pitchFamily="18" charset="0"/>
            </a:endParaRPr>
          </a:p>
        </p:txBody>
      </p:sp>
      <p:sp>
        <p:nvSpPr>
          <p:cNvPr id="9" name="Line Callout 2 8"/>
          <p:cNvSpPr/>
          <p:nvPr/>
        </p:nvSpPr>
        <p:spPr>
          <a:xfrm>
            <a:off x="5562600" y="2667000"/>
            <a:ext cx="3581400" cy="2133600"/>
          </a:xfrm>
          <a:prstGeom prst="borderCallout2">
            <a:avLst>
              <a:gd name="adj1" fmla="val 18750"/>
              <a:gd name="adj2" fmla="val -8333"/>
              <a:gd name="adj3" fmla="val 18750"/>
              <a:gd name="adj4" fmla="val -16667"/>
              <a:gd name="adj5" fmla="val 94983"/>
              <a:gd name="adj6" fmla="val -29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Khái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hòa</a:t>
            </a:r>
            <a:r>
              <a:rPr lang="en-US" sz="2800" dirty="0" smtClean="0">
                <a:latin typeface="Times New Roman" pitchFamily="18" charset="0"/>
                <a:cs typeface="Times New Roman" pitchFamily="18" charset="0"/>
              </a:rPr>
              <a:t> Nam Phi </a:t>
            </a:r>
            <a:r>
              <a:rPr lang="en-US" sz="2800" dirty="0" err="1" smtClean="0">
                <a:latin typeface="Times New Roman" pitchFamily="18" charset="0"/>
                <a:cs typeface="Times New Roman" pitchFamily="18" charset="0"/>
              </a:rPr>
              <a:t>trước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10" name="Line Callout 2 9"/>
          <p:cNvSpPr/>
          <p:nvPr/>
        </p:nvSpPr>
        <p:spPr>
          <a:xfrm>
            <a:off x="5791200" y="5105400"/>
            <a:ext cx="3345976" cy="1600200"/>
          </a:xfrm>
          <a:prstGeom prst="borderCallout2">
            <a:avLst>
              <a:gd name="adj1" fmla="val 18750"/>
              <a:gd name="adj2" fmla="val -8333"/>
              <a:gd name="adj3" fmla="val 18750"/>
              <a:gd name="adj4" fmla="val -16667"/>
              <a:gd name="adj5" fmla="val -9754"/>
              <a:gd name="adj6" fmla="val -398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94736872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App0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AutoShape 7"/>
          <p:cNvSpPr>
            <a:spLocks noChangeArrowheads="1"/>
          </p:cNvSpPr>
          <p:nvPr/>
        </p:nvSpPr>
        <p:spPr bwMode="auto">
          <a:xfrm>
            <a:off x="2799497" y="1480781"/>
            <a:ext cx="228600" cy="228600"/>
          </a:xfrm>
          <a:prstGeom prst="irregularSeal1">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a:solidFill>
                <a:srgbClr val="0000CC"/>
              </a:solidFill>
              <a:latin typeface="Times New Roman" pitchFamily="18" charset="0"/>
            </a:endParaRPr>
          </a:p>
        </p:txBody>
      </p:sp>
      <p:sp>
        <p:nvSpPr>
          <p:cNvPr id="16392" name="AutoShape 8"/>
          <p:cNvSpPr>
            <a:spLocks noChangeArrowheads="1"/>
          </p:cNvSpPr>
          <p:nvPr/>
        </p:nvSpPr>
        <p:spPr bwMode="auto">
          <a:xfrm>
            <a:off x="5679175" y="1600200"/>
            <a:ext cx="228600" cy="228600"/>
          </a:xfrm>
          <a:prstGeom prst="irregularSeal1">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a:solidFill>
                <a:srgbClr val="0000CC"/>
              </a:solidFill>
              <a:latin typeface="Times New Roman" pitchFamily="18" charset="0"/>
            </a:endParaRPr>
          </a:p>
        </p:txBody>
      </p:sp>
      <p:sp>
        <p:nvSpPr>
          <p:cNvPr id="38918" name="Rectangle 6" descr="Parchment"/>
          <p:cNvSpPr>
            <a:spLocks noChangeArrowheads="1"/>
          </p:cNvSpPr>
          <p:nvPr/>
        </p:nvSpPr>
        <p:spPr bwMode="auto">
          <a:xfrm>
            <a:off x="5336275" y="950225"/>
            <a:ext cx="914400" cy="381000"/>
          </a:xfrm>
          <a:prstGeom prst="rect">
            <a:avLst/>
          </a:prstGeom>
          <a:blipFill dpi="0" rotWithShape="1">
            <a:blip r:embed="rId3"/>
            <a:srcRect/>
            <a:tile tx="0" ty="0" sx="100000" sy="100000" flip="none" algn="tl"/>
          </a:blipFill>
          <a:ln w="9525">
            <a:solidFill>
              <a:srgbClr val="0000CC"/>
            </a:solidFill>
            <a:miter lim="800000"/>
            <a:headEnd/>
            <a:tailEnd/>
          </a:ln>
        </p:spPr>
        <p:txBody>
          <a:bodyPr wrap="none" anchor="ctr"/>
          <a:lstStyle/>
          <a:p>
            <a:r>
              <a:rPr lang="en-US" sz="2800" dirty="0">
                <a:solidFill>
                  <a:srgbClr val="0000CC"/>
                </a:solidFill>
                <a:latin typeface="Times New Roman" pitchFamily="18" charset="0"/>
              </a:rPr>
              <a:t>1952</a:t>
            </a:r>
          </a:p>
        </p:txBody>
      </p:sp>
      <p:sp>
        <p:nvSpPr>
          <p:cNvPr id="38919" name="Rectangle 7" descr="Parchment"/>
          <p:cNvSpPr>
            <a:spLocks noChangeArrowheads="1"/>
          </p:cNvSpPr>
          <p:nvPr/>
        </p:nvSpPr>
        <p:spPr bwMode="auto">
          <a:xfrm>
            <a:off x="2148385" y="721625"/>
            <a:ext cx="1752600" cy="457200"/>
          </a:xfrm>
          <a:prstGeom prst="rect">
            <a:avLst/>
          </a:prstGeom>
          <a:blipFill dpi="0" rotWithShape="1">
            <a:blip r:embed="rId3"/>
            <a:srcRect/>
            <a:tile tx="0" ty="0" sx="100000" sy="100000" flip="none" algn="tl"/>
          </a:blipFill>
          <a:ln w="9525">
            <a:solidFill>
              <a:srgbClr val="0000CC"/>
            </a:solidFill>
            <a:miter lim="800000"/>
            <a:headEnd/>
            <a:tailEnd/>
          </a:ln>
        </p:spPr>
        <p:txBody>
          <a:bodyPr wrap="none" anchor="ctr"/>
          <a:lstStyle/>
          <a:p>
            <a:r>
              <a:rPr lang="en-US" sz="2800" dirty="0">
                <a:solidFill>
                  <a:srgbClr val="0000CC"/>
                </a:solidFill>
                <a:latin typeface="Times New Roman" pitchFamily="18" charset="0"/>
              </a:rPr>
              <a:t>1954-1962</a:t>
            </a:r>
          </a:p>
        </p:txBody>
      </p:sp>
      <p:sp>
        <p:nvSpPr>
          <p:cNvPr id="32775" name="AutoShape 8">
            <a:hlinkClick r:id="rId4" action="ppaction://hlinksldjump"/>
          </p:cNvPr>
          <p:cNvSpPr>
            <a:spLocks noChangeArrowheads="1"/>
          </p:cNvSpPr>
          <p:nvPr/>
        </p:nvSpPr>
        <p:spPr bwMode="auto">
          <a:xfrm>
            <a:off x="7315200" y="6400800"/>
            <a:ext cx="304800" cy="152400"/>
          </a:xfrm>
          <a:prstGeom prst="leftArrow">
            <a:avLst>
              <a:gd name="adj1" fmla="val 50000"/>
              <a:gd name="adj2" fmla="val 50000"/>
            </a:avLst>
          </a:prstGeom>
          <a:solidFill>
            <a:srgbClr val="0000CC"/>
          </a:solidFill>
          <a:ln w="9525">
            <a:solidFill>
              <a:srgbClr val="0000CC"/>
            </a:solidFill>
            <a:miter lim="800000"/>
            <a:headEnd/>
            <a:tailEnd/>
          </a:ln>
        </p:spPr>
        <p:txBody>
          <a:bodyPr wrap="none" anchor="ctr"/>
          <a:lstStyle/>
          <a:p>
            <a:endParaRPr lang="en-US" sz="3000">
              <a:solidFill>
                <a:srgbClr val="0000CC"/>
              </a:solidFill>
              <a:latin typeface="Times New Roman" pitchFamily="18" charset="0"/>
            </a:endParaRPr>
          </a:p>
        </p:txBody>
      </p:sp>
      <p:sp>
        <p:nvSpPr>
          <p:cNvPr id="38921" name="AutoShape 9"/>
          <p:cNvSpPr>
            <a:spLocks noChangeArrowheads="1"/>
          </p:cNvSpPr>
          <p:nvPr/>
        </p:nvSpPr>
        <p:spPr bwMode="auto">
          <a:xfrm>
            <a:off x="3581400" y="2133600"/>
            <a:ext cx="152400" cy="152400"/>
          </a:xfrm>
          <a:prstGeom prst="flowChartConnector">
            <a:avLst/>
          </a:prstGeom>
          <a:solidFill>
            <a:srgbClr val="FF0000"/>
          </a:solidFill>
          <a:ln w="9525">
            <a:solidFill>
              <a:srgbClr val="FF0000"/>
            </a:solidFill>
            <a:round/>
            <a:headEnd/>
            <a:tailEnd/>
          </a:ln>
        </p:spPr>
        <p:txBody>
          <a:bodyPr wrap="none" anchor="ctr"/>
          <a:lstStyle/>
          <a:p>
            <a:endParaRPr lang="en-US" sz="3000">
              <a:solidFill>
                <a:srgbClr val="0000CC"/>
              </a:solidFill>
              <a:latin typeface="Times New Roman" pitchFamily="18" charset="0"/>
            </a:endParaRPr>
          </a:p>
        </p:txBody>
      </p:sp>
      <p:sp>
        <p:nvSpPr>
          <p:cNvPr id="38922" name="AutoShape 10"/>
          <p:cNvSpPr>
            <a:spLocks noChangeArrowheads="1"/>
          </p:cNvSpPr>
          <p:nvPr/>
        </p:nvSpPr>
        <p:spPr bwMode="auto">
          <a:xfrm>
            <a:off x="2286000" y="2438400"/>
            <a:ext cx="152400" cy="152400"/>
          </a:xfrm>
          <a:prstGeom prst="flowChartConnector">
            <a:avLst/>
          </a:prstGeom>
          <a:solidFill>
            <a:srgbClr val="FF0000"/>
          </a:solidFill>
          <a:ln w="9525">
            <a:solidFill>
              <a:srgbClr val="FF0000"/>
            </a:solidFill>
            <a:round/>
            <a:headEnd/>
            <a:tailEnd/>
          </a:ln>
        </p:spPr>
        <p:txBody>
          <a:bodyPr wrap="none" anchor="ctr"/>
          <a:lstStyle/>
          <a:p>
            <a:endParaRPr lang="en-US" sz="3000">
              <a:solidFill>
                <a:srgbClr val="0000CC"/>
              </a:solidFill>
              <a:latin typeface="Times New Roman" pitchFamily="18" charset="0"/>
            </a:endParaRPr>
          </a:p>
        </p:txBody>
      </p:sp>
      <p:sp>
        <p:nvSpPr>
          <p:cNvPr id="38923" name="AutoShape 11"/>
          <p:cNvSpPr>
            <a:spLocks noChangeArrowheads="1"/>
          </p:cNvSpPr>
          <p:nvPr/>
        </p:nvSpPr>
        <p:spPr bwMode="auto">
          <a:xfrm>
            <a:off x="1752600" y="2819400"/>
            <a:ext cx="152400" cy="152400"/>
          </a:xfrm>
          <a:prstGeom prst="flowChartConnector">
            <a:avLst/>
          </a:prstGeom>
          <a:solidFill>
            <a:srgbClr val="FF0000"/>
          </a:solidFill>
          <a:ln w="9525">
            <a:solidFill>
              <a:srgbClr val="FF0000"/>
            </a:solidFill>
            <a:round/>
            <a:headEnd/>
            <a:tailEnd/>
          </a:ln>
        </p:spPr>
        <p:txBody>
          <a:bodyPr wrap="none" anchor="ctr"/>
          <a:lstStyle/>
          <a:p>
            <a:endParaRPr lang="en-US" sz="3000">
              <a:solidFill>
                <a:srgbClr val="0000CC"/>
              </a:solidFill>
              <a:latin typeface="Times New Roman" pitchFamily="18" charset="0"/>
            </a:endParaRPr>
          </a:p>
        </p:txBody>
      </p:sp>
      <p:sp>
        <p:nvSpPr>
          <p:cNvPr id="38924" name="AutoShape 12"/>
          <p:cNvSpPr>
            <a:spLocks noChangeArrowheads="1"/>
          </p:cNvSpPr>
          <p:nvPr/>
        </p:nvSpPr>
        <p:spPr bwMode="auto">
          <a:xfrm>
            <a:off x="2667000" y="2667000"/>
            <a:ext cx="152400" cy="152400"/>
          </a:xfrm>
          <a:prstGeom prst="flowChartConnector">
            <a:avLst/>
          </a:prstGeom>
          <a:solidFill>
            <a:srgbClr val="FF0000"/>
          </a:solidFill>
          <a:ln w="9525">
            <a:solidFill>
              <a:srgbClr val="FF0000"/>
            </a:solidFill>
            <a:round/>
            <a:headEnd/>
            <a:tailEnd/>
          </a:ln>
        </p:spPr>
        <p:txBody>
          <a:bodyPr wrap="none" anchor="ctr"/>
          <a:lstStyle/>
          <a:p>
            <a:endParaRPr lang="en-US" sz="3000">
              <a:solidFill>
                <a:srgbClr val="0000CC"/>
              </a:solidFill>
              <a:latin typeface="Times New Roman" pitchFamily="18" charset="0"/>
            </a:endParaRPr>
          </a:p>
        </p:txBody>
      </p:sp>
      <p:sp>
        <p:nvSpPr>
          <p:cNvPr id="38925" name="AutoShape 13"/>
          <p:cNvSpPr>
            <a:spLocks noChangeArrowheads="1"/>
          </p:cNvSpPr>
          <p:nvPr/>
        </p:nvSpPr>
        <p:spPr bwMode="auto">
          <a:xfrm>
            <a:off x="4953000" y="2971800"/>
            <a:ext cx="152400" cy="152400"/>
          </a:xfrm>
          <a:prstGeom prst="flowChartConnector">
            <a:avLst/>
          </a:prstGeom>
          <a:solidFill>
            <a:srgbClr val="FF0000"/>
          </a:solidFill>
          <a:ln w="9525">
            <a:solidFill>
              <a:srgbClr val="FF0000"/>
            </a:solidFill>
            <a:round/>
            <a:headEnd/>
            <a:tailEnd/>
          </a:ln>
        </p:spPr>
        <p:txBody>
          <a:bodyPr wrap="none" anchor="ctr"/>
          <a:lstStyle/>
          <a:p>
            <a:endParaRPr lang="en-US" sz="3000">
              <a:solidFill>
                <a:srgbClr val="0000CC"/>
              </a:solidFill>
              <a:latin typeface="Times New Roman" pitchFamily="18" charset="0"/>
            </a:endParaRPr>
          </a:p>
        </p:txBody>
      </p:sp>
      <p:sp>
        <p:nvSpPr>
          <p:cNvPr id="38926" name="AutoShape 14"/>
          <p:cNvSpPr>
            <a:spLocks noChangeArrowheads="1"/>
          </p:cNvSpPr>
          <p:nvPr/>
        </p:nvSpPr>
        <p:spPr bwMode="auto">
          <a:xfrm>
            <a:off x="4648200" y="2286000"/>
            <a:ext cx="152400" cy="152400"/>
          </a:xfrm>
          <a:prstGeom prst="flowChartConnector">
            <a:avLst/>
          </a:prstGeom>
          <a:solidFill>
            <a:srgbClr val="FF0000"/>
          </a:solidFill>
          <a:ln w="9525">
            <a:solidFill>
              <a:srgbClr val="FF0000"/>
            </a:solidFill>
            <a:round/>
            <a:headEnd/>
            <a:tailEnd/>
          </a:ln>
        </p:spPr>
        <p:txBody>
          <a:bodyPr wrap="none" anchor="ctr"/>
          <a:lstStyle/>
          <a:p>
            <a:endParaRPr lang="en-US" sz="3000">
              <a:solidFill>
                <a:srgbClr val="0000CC"/>
              </a:solidFill>
              <a:latin typeface="Times New Roman" pitchFamily="18" charset="0"/>
            </a:endParaRPr>
          </a:p>
        </p:txBody>
      </p:sp>
      <p:sp>
        <p:nvSpPr>
          <p:cNvPr id="38927" name="AutoShape 15"/>
          <p:cNvSpPr>
            <a:spLocks noChangeArrowheads="1"/>
          </p:cNvSpPr>
          <p:nvPr/>
        </p:nvSpPr>
        <p:spPr bwMode="auto">
          <a:xfrm>
            <a:off x="3733800" y="3505200"/>
            <a:ext cx="152400" cy="152400"/>
          </a:xfrm>
          <a:prstGeom prst="flowChartConnector">
            <a:avLst/>
          </a:prstGeom>
          <a:solidFill>
            <a:srgbClr val="FF0000"/>
          </a:solidFill>
          <a:ln w="9525">
            <a:solidFill>
              <a:srgbClr val="FF0000"/>
            </a:solidFill>
            <a:round/>
            <a:headEnd/>
            <a:tailEnd/>
          </a:ln>
        </p:spPr>
        <p:txBody>
          <a:bodyPr wrap="none" anchor="ctr"/>
          <a:lstStyle/>
          <a:p>
            <a:endParaRPr lang="en-US" sz="3000">
              <a:solidFill>
                <a:srgbClr val="0000CC"/>
              </a:solidFill>
              <a:latin typeface="Times New Roman" pitchFamily="18" charset="0"/>
            </a:endParaRPr>
          </a:p>
        </p:txBody>
      </p:sp>
      <p:sp>
        <p:nvSpPr>
          <p:cNvPr id="38928" name="AutoShape 16"/>
          <p:cNvSpPr>
            <a:spLocks noChangeArrowheads="1"/>
          </p:cNvSpPr>
          <p:nvPr/>
        </p:nvSpPr>
        <p:spPr bwMode="auto">
          <a:xfrm>
            <a:off x="4191000" y="3505200"/>
            <a:ext cx="152400" cy="152400"/>
          </a:xfrm>
          <a:prstGeom prst="flowChartConnector">
            <a:avLst/>
          </a:prstGeom>
          <a:solidFill>
            <a:srgbClr val="FF0000"/>
          </a:solidFill>
          <a:ln w="9525">
            <a:solidFill>
              <a:srgbClr val="FF0000"/>
            </a:solidFill>
            <a:round/>
            <a:headEnd/>
            <a:tailEnd/>
          </a:ln>
        </p:spPr>
        <p:txBody>
          <a:bodyPr wrap="none" anchor="ctr"/>
          <a:lstStyle/>
          <a:p>
            <a:endParaRPr lang="en-US" sz="3000">
              <a:solidFill>
                <a:srgbClr val="0000CC"/>
              </a:solidFill>
              <a:latin typeface="Times New Roman" pitchFamily="18" charset="0"/>
            </a:endParaRPr>
          </a:p>
        </p:txBody>
      </p:sp>
      <p:sp>
        <p:nvSpPr>
          <p:cNvPr id="2" name="AutoShape 16"/>
          <p:cNvSpPr>
            <a:spLocks noChangeArrowheads="1"/>
          </p:cNvSpPr>
          <p:nvPr/>
        </p:nvSpPr>
        <p:spPr bwMode="auto">
          <a:xfrm>
            <a:off x="2514600" y="2819400"/>
            <a:ext cx="152400" cy="152400"/>
          </a:xfrm>
          <a:prstGeom prst="flowChartConnector">
            <a:avLst/>
          </a:prstGeom>
          <a:solidFill>
            <a:srgbClr val="FF0000"/>
          </a:solidFill>
          <a:ln w="9525">
            <a:solidFill>
              <a:srgbClr val="FF0000"/>
            </a:solidFill>
            <a:round/>
            <a:headEnd/>
            <a:tailEnd/>
          </a:ln>
        </p:spPr>
        <p:txBody>
          <a:bodyPr wrap="none" anchor="ctr"/>
          <a:lstStyle/>
          <a:p>
            <a:endParaRPr lang="en-US" sz="3000">
              <a:solidFill>
                <a:srgbClr val="0000CC"/>
              </a:solidFill>
              <a:latin typeface="Times New Roman" pitchFamily="18" charset="0"/>
            </a:endParaRPr>
          </a:p>
        </p:txBody>
      </p:sp>
      <p:sp>
        <p:nvSpPr>
          <p:cNvPr id="3" name="AutoShape 16"/>
          <p:cNvSpPr>
            <a:spLocks noChangeArrowheads="1"/>
          </p:cNvSpPr>
          <p:nvPr/>
        </p:nvSpPr>
        <p:spPr bwMode="auto">
          <a:xfrm>
            <a:off x="838200" y="2286000"/>
            <a:ext cx="152400" cy="152400"/>
          </a:xfrm>
          <a:prstGeom prst="flowChartConnector">
            <a:avLst/>
          </a:prstGeom>
          <a:solidFill>
            <a:srgbClr val="FF0000"/>
          </a:solidFill>
          <a:ln w="9525">
            <a:solidFill>
              <a:srgbClr val="FF0000"/>
            </a:solidFill>
            <a:round/>
            <a:headEnd/>
            <a:tailEnd/>
          </a:ln>
        </p:spPr>
        <p:txBody>
          <a:bodyPr wrap="none" anchor="ctr"/>
          <a:lstStyle/>
          <a:p>
            <a:endParaRPr lang="en-US" sz="3000">
              <a:solidFill>
                <a:srgbClr val="0000CC"/>
              </a:solidFill>
              <a:latin typeface="Times New Roman" pitchFamily="18" charset="0"/>
            </a:endParaRPr>
          </a:p>
        </p:txBody>
      </p:sp>
      <p:sp>
        <p:nvSpPr>
          <p:cNvPr id="4" name="AutoShape 16"/>
          <p:cNvSpPr>
            <a:spLocks noChangeArrowheads="1"/>
          </p:cNvSpPr>
          <p:nvPr/>
        </p:nvSpPr>
        <p:spPr bwMode="auto">
          <a:xfrm>
            <a:off x="3200400" y="2667000"/>
            <a:ext cx="152400" cy="152400"/>
          </a:xfrm>
          <a:prstGeom prst="flowChartConnector">
            <a:avLst/>
          </a:prstGeom>
          <a:solidFill>
            <a:srgbClr val="FF0000"/>
          </a:solidFill>
          <a:ln w="9525">
            <a:solidFill>
              <a:srgbClr val="FF0000"/>
            </a:solidFill>
            <a:round/>
            <a:headEnd/>
            <a:tailEnd/>
          </a:ln>
        </p:spPr>
        <p:txBody>
          <a:bodyPr wrap="none" anchor="ctr"/>
          <a:lstStyle/>
          <a:p>
            <a:endParaRPr lang="en-US" sz="3000">
              <a:solidFill>
                <a:srgbClr val="0000CC"/>
              </a:solidFill>
              <a:latin typeface="Times New Roman" pitchFamily="18" charset="0"/>
            </a:endParaRPr>
          </a:p>
        </p:txBody>
      </p:sp>
      <p:sp>
        <p:nvSpPr>
          <p:cNvPr id="5" name="AutoShape 16"/>
          <p:cNvSpPr>
            <a:spLocks noChangeArrowheads="1"/>
          </p:cNvSpPr>
          <p:nvPr/>
        </p:nvSpPr>
        <p:spPr bwMode="auto">
          <a:xfrm>
            <a:off x="1447800" y="1600200"/>
            <a:ext cx="152400" cy="152400"/>
          </a:xfrm>
          <a:prstGeom prst="flowChartConnector">
            <a:avLst/>
          </a:prstGeom>
          <a:solidFill>
            <a:srgbClr val="FF0000"/>
          </a:solidFill>
          <a:ln w="9525">
            <a:solidFill>
              <a:srgbClr val="FF0000"/>
            </a:solidFill>
            <a:round/>
            <a:headEnd/>
            <a:tailEnd/>
          </a:ln>
        </p:spPr>
        <p:txBody>
          <a:bodyPr wrap="none" anchor="ctr"/>
          <a:lstStyle/>
          <a:p>
            <a:endParaRPr lang="en-US" sz="3000">
              <a:solidFill>
                <a:srgbClr val="0000CC"/>
              </a:solidFill>
              <a:latin typeface="Times New Roman" pitchFamily="18" charset="0"/>
            </a:endParaRPr>
          </a:p>
        </p:txBody>
      </p:sp>
      <p:sp>
        <p:nvSpPr>
          <p:cNvPr id="6" name="AutoShape 16"/>
          <p:cNvSpPr>
            <a:spLocks noChangeArrowheads="1"/>
          </p:cNvSpPr>
          <p:nvPr/>
        </p:nvSpPr>
        <p:spPr bwMode="auto">
          <a:xfrm>
            <a:off x="2133600" y="1828800"/>
            <a:ext cx="152400" cy="152400"/>
          </a:xfrm>
          <a:prstGeom prst="flowChartConnector">
            <a:avLst/>
          </a:prstGeom>
          <a:solidFill>
            <a:srgbClr val="FF0000"/>
          </a:solidFill>
          <a:ln w="9525">
            <a:solidFill>
              <a:srgbClr val="FF0000"/>
            </a:solidFill>
            <a:round/>
            <a:headEnd/>
            <a:tailEnd/>
          </a:ln>
        </p:spPr>
        <p:txBody>
          <a:bodyPr wrap="none" anchor="ctr"/>
          <a:lstStyle/>
          <a:p>
            <a:endParaRPr lang="en-US" sz="3000">
              <a:solidFill>
                <a:srgbClr val="0000CC"/>
              </a:solidFill>
              <a:latin typeface="Times New Roman" pitchFamily="18" charset="0"/>
            </a:endParaRPr>
          </a:p>
        </p:txBody>
      </p:sp>
      <p:sp>
        <p:nvSpPr>
          <p:cNvPr id="7" name="AutoShape 16"/>
          <p:cNvSpPr>
            <a:spLocks noChangeArrowheads="1"/>
          </p:cNvSpPr>
          <p:nvPr/>
        </p:nvSpPr>
        <p:spPr bwMode="auto">
          <a:xfrm>
            <a:off x="7696200" y="5105400"/>
            <a:ext cx="152400" cy="152400"/>
          </a:xfrm>
          <a:prstGeom prst="flowChartConnector">
            <a:avLst/>
          </a:prstGeom>
          <a:solidFill>
            <a:srgbClr val="FF0000"/>
          </a:solidFill>
          <a:ln w="9525">
            <a:solidFill>
              <a:srgbClr val="FF0000"/>
            </a:solidFill>
            <a:round/>
            <a:headEnd/>
            <a:tailEnd/>
          </a:ln>
        </p:spPr>
        <p:txBody>
          <a:bodyPr wrap="none" anchor="ctr"/>
          <a:lstStyle/>
          <a:p>
            <a:endParaRPr lang="en-US" sz="3000">
              <a:solidFill>
                <a:srgbClr val="0000CC"/>
              </a:solidFill>
              <a:latin typeface="Times New Roman" pitchFamily="18" charset="0"/>
            </a:endParaRPr>
          </a:p>
        </p:txBody>
      </p:sp>
    </p:spTree>
    <p:extLst>
      <p:ext uri="{BB962C8B-B14F-4D97-AF65-F5344CB8AC3E}">
        <p14:creationId xmlns:p14="http://schemas.microsoft.com/office/powerpoint/2010/main" val="1228530311"/>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repeatCount="indefinite"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 calcmode="lin" valueType="num">
                                      <p:cBhvr>
                                        <p:cTn id="7" dur="500" fill="hold"/>
                                        <p:tgtEl>
                                          <p:spTgt spid="16392"/>
                                        </p:tgtEl>
                                        <p:attrNameLst>
                                          <p:attrName>ppt_w</p:attrName>
                                        </p:attrNameLst>
                                      </p:cBhvr>
                                      <p:tavLst>
                                        <p:tav tm="0">
                                          <p:val>
                                            <p:fltVal val="0"/>
                                          </p:val>
                                        </p:tav>
                                        <p:tav tm="100000">
                                          <p:val>
                                            <p:strVal val="#ppt_w"/>
                                          </p:val>
                                        </p:tav>
                                      </p:tavLst>
                                    </p:anim>
                                    <p:anim calcmode="lin" valueType="num">
                                      <p:cBhvr>
                                        <p:cTn id="8" dur="500" fill="hold"/>
                                        <p:tgtEl>
                                          <p:spTgt spid="16392"/>
                                        </p:tgtEl>
                                        <p:attrNameLst>
                                          <p:attrName>ppt_h</p:attrName>
                                        </p:attrNameLst>
                                      </p:cBhvr>
                                      <p:tavLst>
                                        <p:tav tm="0">
                                          <p:val>
                                            <p:fltVal val="0"/>
                                          </p:val>
                                        </p:tav>
                                        <p:tav tm="100000">
                                          <p:val>
                                            <p:strVal val="#ppt_h"/>
                                          </p:val>
                                        </p:tav>
                                      </p:tavLst>
                                    </p:anim>
                                    <p:animEffect transition="in" filter="fade">
                                      <p:cBhvr>
                                        <p:cTn id="9" dur="500"/>
                                        <p:tgtEl>
                                          <p:spTgt spid="1639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891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repeatCount="indefinite" fill="hold" grpId="0" nodeType="clickEffect">
                                  <p:stCondLst>
                                    <p:cond delay="0"/>
                                  </p:stCondLst>
                                  <p:childTnLst>
                                    <p:set>
                                      <p:cBhvr>
                                        <p:cTn id="17" dur="1" fill="hold">
                                          <p:stCondLst>
                                            <p:cond delay="0"/>
                                          </p:stCondLst>
                                        </p:cTn>
                                        <p:tgtEl>
                                          <p:spTgt spid="16391"/>
                                        </p:tgtEl>
                                        <p:attrNameLst>
                                          <p:attrName>style.visibility</p:attrName>
                                        </p:attrNameLst>
                                      </p:cBhvr>
                                      <p:to>
                                        <p:strVal val="visible"/>
                                      </p:to>
                                    </p:set>
                                    <p:anim calcmode="lin" valueType="num">
                                      <p:cBhvr>
                                        <p:cTn id="18" dur="500" fill="hold"/>
                                        <p:tgtEl>
                                          <p:spTgt spid="16391"/>
                                        </p:tgtEl>
                                        <p:attrNameLst>
                                          <p:attrName>ppt_w</p:attrName>
                                        </p:attrNameLst>
                                      </p:cBhvr>
                                      <p:tavLst>
                                        <p:tav tm="0">
                                          <p:val>
                                            <p:fltVal val="0"/>
                                          </p:val>
                                        </p:tav>
                                        <p:tav tm="100000">
                                          <p:val>
                                            <p:strVal val="#ppt_w"/>
                                          </p:val>
                                        </p:tav>
                                      </p:tavLst>
                                    </p:anim>
                                    <p:anim calcmode="lin" valueType="num">
                                      <p:cBhvr>
                                        <p:cTn id="19" dur="500" fill="hold"/>
                                        <p:tgtEl>
                                          <p:spTgt spid="16391"/>
                                        </p:tgtEl>
                                        <p:attrNameLst>
                                          <p:attrName>ppt_h</p:attrName>
                                        </p:attrNameLst>
                                      </p:cBhvr>
                                      <p:tavLst>
                                        <p:tav tm="0">
                                          <p:val>
                                            <p:fltVal val="0"/>
                                          </p:val>
                                        </p:tav>
                                        <p:tav tm="100000">
                                          <p:val>
                                            <p:strVal val="#ppt_h"/>
                                          </p:val>
                                        </p:tav>
                                      </p:tavLst>
                                    </p:anim>
                                    <p:animEffect transition="in" filter="fade">
                                      <p:cBhvr>
                                        <p:cTn id="20" dur="500"/>
                                        <p:tgtEl>
                                          <p:spTgt spid="1639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1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repeatCount="indefinite"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0" repeatCount="indefinite"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0" repeatCount="indefinite"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par>
                                <p:cTn id="42" presetID="53" presetClass="entr" presetSubtype="0" repeatCount="indefinite" fill="hold" nodeType="withEffect">
                                  <p:stCondLst>
                                    <p:cond delay="0"/>
                                  </p:stCondLst>
                                  <p:childTnLst>
                                    <p:set>
                                      <p:cBhvr>
                                        <p:cTn id="43" dur="1" fill="hold">
                                          <p:stCondLst>
                                            <p:cond delay="0"/>
                                          </p:stCondLst>
                                        </p:cTn>
                                        <p:tgtEl>
                                          <p:spTgt spid="38923"/>
                                        </p:tgtEl>
                                        <p:attrNameLst>
                                          <p:attrName>style.visibility</p:attrName>
                                        </p:attrNameLst>
                                      </p:cBhvr>
                                      <p:to>
                                        <p:strVal val="visible"/>
                                      </p:to>
                                    </p:set>
                                    <p:anim calcmode="lin" valueType="num">
                                      <p:cBhvr>
                                        <p:cTn id="44" dur="500" fill="hold"/>
                                        <p:tgtEl>
                                          <p:spTgt spid="38923"/>
                                        </p:tgtEl>
                                        <p:attrNameLst>
                                          <p:attrName>ppt_w</p:attrName>
                                        </p:attrNameLst>
                                      </p:cBhvr>
                                      <p:tavLst>
                                        <p:tav tm="0">
                                          <p:val>
                                            <p:fltVal val="0"/>
                                          </p:val>
                                        </p:tav>
                                        <p:tav tm="100000">
                                          <p:val>
                                            <p:strVal val="#ppt_w"/>
                                          </p:val>
                                        </p:tav>
                                      </p:tavLst>
                                    </p:anim>
                                    <p:anim calcmode="lin" valueType="num">
                                      <p:cBhvr>
                                        <p:cTn id="45" dur="500" fill="hold"/>
                                        <p:tgtEl>
                                          <p:spTgt spid="38923"/>
                                        </p:tgtEl>
                                        <p:attrNameLst>
                                          <p:attrName>ppt_h</p:attrName>
                                        </p:attrNameLst>
                                      </p:cBhvr>
                                      <p:tavLst>
                                        <p:tav tm="0">
                                          <p:val>
                                            <p:fltVal val="0"/>
                                          </p:val>
                                        </p:tav>
                                        <p:tav tm="100000">
                                          <p:val>
                                            <p:strVal val="#ppt_h"/>
                                          </p:val>
                                        </p:tav>
                                      </p:tavLst>
                                    </p:anim>
                                    <p:animEffect transition="in" filter="fade">
                                      <p:cBhvr>
                                        <p:cTn id="46" dur="500"/>
                                        <p:tgtEl>
                                          <p:spTgt spid="38923"/>
                                        </p:tgtEl>
                                      </p:cBhvr>
                                    </p:animEffect>
                                  </p:childTnLst>
                                </p:cTn>
                              </p:par>
                              <p:par>
                                <p:cTn id="47" presetID="53" presetClass="entr" presetSubtype="0" repeatCount="indefinite" fill="hold" nodeType="withEffect">
                                  <p:stCondLst>
                                    <p:cond delay="0"/>
                                  </p:stCondLst>
                                  <p:childTnLst>
                                    <p:set>
                                      <p:cBhvr>
                                        <p:cTn id="48" dur="1" fill="hold">
                                          <p:stCondLst>
                                            <p:cond delay="0"/>
                                          </p:stCondLst>
                                        </p:cTn>
                                        <p:tgtEl>
                                          <p:spTgt spid="38922"/>
                                        </p:tgtEl>
                                        <p:attrNameLst>
                                          <p:attrName>style.visibility</p:attrName>
                                        </p:attrNameLst>
                                      </p:cBhvr>
                                      <p:to>
                                        <p:strVal val="visible"/>
                                      </p:to>
                                    </p:set>
                                    <p:anim calcmode="lin" valueType="num">
                                      <p:cBhvr>
                                        <p:cTn id="49" dur="500" fill="hold"/>
                                        <p:tgtEl>
                                          <p:spTgt spid="38922"/>
                                        </p:tgtEl>
                                        <p:attrNameLst>
                                          <p:attrName>ppt_w</p:attrName>
                                        </p:attrNameLst>
                                      </p:cBhvr>
                                      <p:tavLst>
                                        <p:tav tm="0">
                                          <p:val>
                                            <p:fltVal val="0"/>
                                          </p:val>
                                        </p:tav>
                                        <p:tav tm="100000">
                                          <p:val>
                                            <p:strVal val="#ppt_w"/>
                                          </p:val>
                                        </p:tav>
                                      </p:tavLst>
                                    </p:anim>
                                    <p:anim calcmode="lin" valueType="num">
                                      <p:cBhvr>
                                        <p:cTn id="50" dur="500" fill="hold"/>
                                        <p:tgtEl>
                                          <p:spTgt spid="38922"/>
                                        </p:tgtEl>
                                        <p:attrNameLst>
                                          <p:attrName>ppt_h</p:attrName>
                                        </p:attrNameLst>
                                      </p:cBhvr>
                                      <p:tavLst>
                                        <p:tav tm="0">
                                          <p:val>
                                            <p:fltVal val="0"/>
                                          </p:val>
                                        </p:tav>
                                        <p:tav tm="100000">
                                          <p:val>
                                            <p:strVal val="#ppt_h"/>
                                          </p:val>
                                        </p:tav>
                                      </p:tavLst>
                                    </p:anim>
                                    <p:animEffect transition="in" filter="fade">
                                      <p:cBhvr>
                                        <p:cTn id="51" dur="500"/>
                                        <p:tgtEl>
                                          <p:spTgt spid="38922"/>
                                        </p:tgtEl>
                                      </p:cBhvr>
                                    </p:animEffect>
                                  </p:childTnLst>
                                </p:cTn>
                              </p:par>
                              <p:par>
                                <p:cTn id="52" presetID="53" presetClass="entr" presetSubtype="0" repeatCount="indefinite"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Effect transition="in" filter="fade">
                                      <p:cBhvr>
                                        <p:cTn id="56" dur="500"/>
                                        <p:tgtEl>
                                          <p:spTgt spid="2"/>
                                        </p:tgtEl>
                                      </p:cBhvr>
                                    </p:animEffect>
                                  </p:childTnLst>
                                </p:cTn>
                              </p:par>
                              <p:par>
                                <p:cTn id="57" presetID="53" presetClass="entr" presetSubtype="0" repeatCount="indefinite" fill="hold" nodeType="withEffect">
                                  <p:stCondLst>
                                    <p:cond delay="0"/>
                                  </p:stCondLst>
                                  <p:childTnLst>
                                    <p:set>
                                      <p:cBhvr>
                                        <p:cTn id="58" dur="1" fill="hold">
                                          <p:stCondLst>
                                            <p:cond delay="0"/>
                                          </p:stCondLst>
                                        </p:cTn>
                                        <p:tgtEl>
                                          <p:spTgt spid="38924"/>
                                        </p:tgtEl>
                                        <p:attrNameLst>
                                          <p:attrName>style.visibility</p:attrName>
                                        </p:attrNameLst>
                                      </p:cBhvr>
                                      <p:to>
                                        <p:strVal val="visible"/>
                                      </p:to>
                                    </p:set>
                                    <p:anim calcmode="lin" valueType="num">
                                      <p:cBhvr>
                                        <p:cTn id="59" dur="500" fill="hold"/>
                                        <p:tgtEl>
                                          <p:spTgt spid="38924"/>
                                        </p:tgtEl>
                                        <p:attrNameLst>
                                          <p:attrName>ppt_w</p:attrName>
                                        </p:attrNameLst>
                                      </p:cBhvr>
                                      <p:tavLst>
                                        <p:tav tm="0">
                                          <p:val>
                                            <p:fltVal val="0"/>
                                          </p:val>
                                        </p:tav>
                                        <p:tav tm="100000">
                                          <p:val>
                                            <p:strVal val="#ppt_w"/>
                                          </p:val>
                                        </p:tav>
                                      </p:tavLst>
                                    </p:anim>
                                    <p:anim calcmode="lin" valueType="num">
                                      <p:cBhvr>
                                        <p:cTn id="60" dur="500" fill="hold"/>
                                        <p:tgtEl>
                                          <p:spTgt spid="38924"/>
                                        </p:tgtEl>
                                        <p:attrNameLst>
                                          <p:attrName>ppt_h</p:attrName>
                                        </p:attrNameLst>
                                      </p:cBhvr>
                                      <p:tavLst>
                                        <p:tav tm="0">
                                          <p:val>
                                            <p:fltVal val="0"/>
                                          </p:val>
                                        </p:tav>
                                        <p:tav tm="100000">
                                          <p:val>
                                            <p:strVal val="#ppt_h"/>
                                          </p:val>
                                        </p:tav>
                                      </p:tavLst>
                                    </p:anim>
                                    <p:animEffect transition="in" filter="fade">
                                      <p:cBhvr>
                                        <p:cTn id="61" dur="500"/>
                                        <p:tgtEl>
                                          <p:spTgt spid="38924"/>
                                        </p:tgtEl>
                                      </p:cBhvr>
                                    </p:animEffect>
                                  </p:childTnLst>
                                </p:cTn>
                              </p:par>
                              <p:par>
                                <p:cTn id="62" presetID="53" presetClass="entr" presetSubtype="0" repeatCount="indefinite"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Effect transition="in" filter="fade">
                                      <p:cBhvr>
                                        <p:cTn id="66" dur="500"/>
                                        <p:tgtEl>
                                          <p:spTgt spid="4"/>
                                        </p:tgtEl>
                                      </p:cBhvr>
                                    </p:animEffect>
                                  </p:childTnLst>
                                </p:cTn>
                              </p:par>
                              <p:par>
                                <p:cTn id="67" presetID="53" presetClass="entr" presetSubtype="0" repeatCount="indefinite" fill="hold" nodeType="withEffect">
                                  <p:stCondLst>
                                    <p:cond delay="0"/>
                                  </p:stCondLst>
                                  <p:childTnLst>
                                    <p:set>
                                      <p:cBhvr>
                                        <p:cTn id="68" dur="1" fill="hold">
                                          <p:stCondLst>
                                            <p:cond delay="0"/>
                                          </p:stCondLst>
                                        </p:cTn>
                                        <p:tgtEl>
                                          <p:spTgt spid="38921"/>
                                        </p:tgtEl>
                                        <p:attrNameLst>
                                          <p:attrName>style.visibility</p:attrName>
                                        </p:attrNameLst>
                                      </p:cBhvr>
                                      <p:to>
                                        <p:strVal val="visible"/>
                                      </p:to>
                                    </p:set>
                                    <p:anim calcmode="lin" valueType="num">
                                      <p:cBhvr>
                                        <p:cTn id="69" dur="500" fill="hold"/>
                                        <p:tgtEl>
                                          <p:spTgt spid="38921"/>
                                        </p:tgtEl>
                                        <p:attrNameLst>
                                          <p:attrName>ppt_w</p:attrName>
                                        </p:attrNameLst>
                                      </p:cBhvr>
                                      <p:tavLst>
                                        <p:tav tm="0">
                                          <p:val>
                                            <p:fltVal val="0"/>
                                          </p:val>
                                        </p:tav>
                                        <p:tav tm="100000">
                                          <p:val>
                                            <p:strVal val="#ppt_w"/>
                                          </p:val>
                                        </p:tav>
                                      </p:tavLst>
                                    </p:anim>
                                    <p:anim calcmode="lin" valueType="num">
                                      <p:cBhvr>
                                        <p:cTn id="70" dur="500" fill="hold"/>
                                        <p:tgtEl>
                                          <p:spTgt spid="38921"/>
                                        </p:tgtEl>
                                        <p:attrNameLst>
                                          <p:attrName>ppt_h</p:attrName>
                                        </p:attrNameLst>
                                      </p:cBhvr>
                                      <p:tavLst>
                                        <p:tav tm="0">
                                          <p:val>
                                            <p:fltVal val="0"/>
                                          </p:val>
                                        </p:tav>
                                        <p:tav tm="100000">
                                          <p:val>
                                            <p:strVal val="#ppt_h"/>
                                          </p:val>
                                        </p:tav>
                                      </p:tavLst>
                                    </p:anim>
                                    <p:animEffect transition="in" filter="fade">
                                      <p:cBhvr>
                                        <p:cTn id="71" dur="500"/>
                                        <p:tgtEl>
                                          <p:spTgt spid="38921"/>
                                        </p:tgtEl>
                                      </p:cBhvr>
                                    </p:animEffect>
                                  </p:childTnLst>
                                </p:cTn>
                              </p:par>
                              <p:par>
                                <p:cTn id="72" presetID="53" presetClass="entr" presetSubtype="0" repeatCount="indefinite" fill="hold" nodeType="withEffect">
                                  <p:stCondLst>
                                    <p:cond delay="0"/>
                                  </p:stCondLst>
                                  <p:childTnLst>
                                    <p:set>
                                      <p:cBhvr>
                                        <p:cTn id="73" dur="1" fill="hold">
                                          <p:stCondLst>
                                            <p:cond delay="0"/>
                                          </p:stCondLst>
                                        </p:cTn>
                                        <p:tgtEl>
                                          <p:spTgt spid="38926"/>
                                        </p:tgtEl>
                                        <p:attrNameLst>
                                          <p:attrName>style.visibility</p:attrName>
                                        </p:attrNameLst>
                                      </p:cBhvr>
                                      <p:to>
                                        <p:strVal val="visible"/>
                                      </p:to>
                                    </p:set>
                                    <p:anim calcmode="lin" valueType="num">
                                      <p:cBhvr>
                                        <p:cTn id="74" dur="500" fill="hold"/>
                                        <p:tgtEl>
                                          <p:spTgt spid="38926"/>
                                        </p:tgtEl>
                                        <p:attrNameLst>
                                          <p:attrName>ppt_w</p:attrName>
                                        </p:attrNameLst>
                                      </p:cBhvr>
                                      <p:tavLst>
                                        <p:tav tm="0">
                                          <p:val>
                                            <p:fltVal val="0"/>
                                          </p:val>
                                        </p:tav>
                                        <p:tav tm="100000">
                                          <p:val>
                                            <p:strVal val="#ppt_w"/>
                                          </p:val>
                                        </p:tav>
                                      </p:tavLst>
                                    </p:anim>
                                    <p:anim calcmode="lin" valueType="num">
                                      <p:cBhvr>
                                        <p:cTn id="75" dur="500" fill="hold"/>
                                        <p:tgtEl>
                                          <p:spTgt spid="38926"/>
                                        </p:tgtEl>
                                        <p:attrNameLst>
                                          <p:attrName>ppt_h</p:attrName>
                                        </p:attrNameLst>
                                      </p:cBhvr>
                                      <p:tavLst>
                                        <p:tav tm="0">
                                          <p:val>
                                            <p:fltVal val="0"/>
                                          </p:val>
                                        </p:tav>
                                        <p:tav tm="100000">
                                          <p:val>
                                            <p:strVal val="#ppt_h"/>
                                          </p:val>
                                        </p:tav>
                                      </p:tavLst>
                                    </p:anim>
                                    <p:animEffect transition="in" filter="fade">
                                      <p:cBhvr>
                                        <p:cTn id="76" dur="500"/>
                                        <p:tgtEl>
                                          <p:spTgt spid="38926"/>
                                        </p:tgtEl>
                                      </p:cBhvr>
                                    </p:animEffect>
                                  </p:childTnLst>
                                </p:cTn>
                              </p:par>
                              <p:par>
                                <p:cTn id="77" presetID="53" presetClass="entr" presetSubtype="0" repeatCount="indefinite" fill="hold" nodeType="withEffect">
                                  <p:stCondLst>
                                    <p:cond delay="0"/>
                                  </p:stCondLst>
                                  <p:childTnLst>
                                    <p:set>
                                      <p:cBhvr>
                                        <p:cTn id="78" dur="1" fill="hold">
                                          <p:stCondLst>
                                            <p:cond delay="0"/>
                                          </p:stCondLst>
                                        </p:cTn>
                                        <p:tgtEl>
                                          <p:spTgt spid="38927"/>
                                        </p:tgtEl>
                                        <p:attrNameLst>
                                          <p:attrName>style.visibility</p:attrName>
                                        </p:attrNameLst>
                                      </p:cBhvr>
                                      <p:to>
                                        <p:strVal val="visible"/>
                                      </p:to>
                                    </p:set>
                                    <p:anim calcmode="lin" valueType="num">
                                      <p:cBhvr>
                                        <p:cTn id="79" dur="500" fill="hold"/>
                                        <p:tgtEl>
                                          <p:spTgt spid="38927"/>
                                        </p:tgtEl>
                                        <p:attrNameLst>
                                          <p:attrName>ppt_w</p:attrName>
                                        </p:attrNameLst>
                                      </p:cBhvr>
                                      <p:tavLst>
                                        <p:tav tm="0">
                                          <p:val>
                                            <p:fltVal val="0"/>
                                          </p:val>
                                        </p:tav>
                                        <p:tav tm="100000">
                                          <p:val>
                                            <p:strVal val="#ppt_w"/>
                                          </p:val>
                                        </p:tav>
                                      </p:tavLst>
                                    </p:anim>
                                    <p:anim calcmode="lin" valueType="num">
                                      <p:cBhvr>
                                        <p:cTn id="80" dur="500" fill="hold"/>
                                        <p:tgtEl>
                                          <p:spTgt spid="38927"/>
                                        </p:tgtEl>
                                        <p:attrNameLst>
                                          <p:attrName>ppt_h</p:attrName>
                                        </p:attrNameLst>
                                      </p:cBhvr>
                                      <p:tavLst>
                                        <p:tav tm="0">
                                          <p:val>
                                            <p:fltVal val="0"/>
                                          </p:val>
                                        </p:tav>
                                        <p:tav tm="100000">
                                          <p:val>
                                            <p:strVal val="#ppt_h"/>
                                          </p:val>
                                        </p:tav>
                                      </p:tavLst>
                                    </p:anim>
                                    <p:animEffect transition="in" filter="fade">
                                      <p:cBhvr>
                                        <p:cTn id="81" dur="500"/>
                                        <p:tgtEl>
                                          <p:spTgt spid="38927"/>
                                        </p:tgtEl>
                                      </p:cBhvr>
                                    </p:animEffect>
                                  </p:childTnLst>
                                </p:cTn>
                              </p:par>
                              <p:par>
                                <p:cTn id="82" presetID="53" presetClass="entr" presetSubtype="0" repeatCount="indefinite" fill="hold" nodeType="withEffect">
                                  <p:stCondLst>
                                    <p:cond delay="0"/>
                                  </p:stCondLst>
                                  <p:childTnLst>
                                    <p:set>
                                      <p:cBhvr>
                                        <p:cTn id="83" dur="1" fill="hold">
                                          <p:stCondLst>
                                            <p:cond delay="0"/>
                                          </p:stCondLst>
                                        </p:cTn>
                                        <p:tgtEl>
                                          <p:spTgt spid="38928"/>
                                        </p:tgtEl>
                                        <p:attrNameLst>
                                          <p:attrName>style.visibility</p:attrName>
                                        </p:attrNameLst>
                                      </p:cBhvr>
                                      <p:to>
                                        <p:strVal val="visible"/>
                                      </p:to>
                                    </p:set>
                                    <p:anim calcmode="lin" valueType="num">
                                      <p:cBhvr>
                                        <p:cTn id="84" dur="500" fill="hold"/>
                                        <p:tgtEl>
                                          <p:spTgt spid="38928"/>
                                        </p:tgtEl>
                                        <p:attrNameLst>
                                          <p:attrName>ppt_w</p:attrName>
                                        </p:attrNameLst>
                                      </p:cBhvr>
                                      <p:tavLst>
                                        <p:tav tm="0">
                                          <p:val>
                                            <p:fltVal val="0"/>
                                          </p:val>
                                        </p:tav>
                                        <p:tav tm="100000">
                                          <p:val>
                                            <p:strVal val="#ppt_w"/>
                                          </p:val>
                                        </p:tav>
                                      </p:tavLst>
                                    </p:anim>
                                    <p:anim calcmode="lin" valueType="num">
                                      <p:cBhvr>
                                        <p:cTn id="85" dur="500" fill="hold"/>
                                        <p:tgtEl>
                                          <p:spTgt spid="38928"/>
                                        </p:tgtEl>
                                        <p:attrNameLst>
                                          <p:attrName>ppt_h</p:attrName>
                                        </p:attrNameLst>
                                      </p:cBhvr>
                                      <p:tavLst>
                                        <p:tav tm="0">
                                          <p:val>
                                            <p:fltVal val="0"/>
                                          </p:val>
                                        </p:tav>
                                        <p:tav tm="100000">
                                          <p:val>
                                            <p:strVal val="#ppt_h"/>
                                          </p:val>
                                        </p:tav>
                                      </p:tavLst>
                                    </p:anim>
                                    <p:animEffect transition="in" filter="fade">
                                      <p:cBhvr>
                                        <p:cTn id="86" dur="500"/>
                                        <p:tgtEl>
                                          <p:spTgt spid="38928"/>
                                        </p:tgtEl>
                                      </p:cBhvr>
                                    </p:animEffect>
                                  </p:childTnLst>
                                </p:cTn>
                              </p:par>
                              <p:par>
                                <p:cTn id="87" presetID="53" presetClass="entr" presetSubtype="0" repeatCount="indefinite" fill="hold" nodeType="withEffect">
                                  <p:stCondLst>
                                    <p:cond delay="0"/>
                                  </p:stCondLst>
                                  <p:childTnLst>
                                    <p:set>
                                      <p:cBhvr>
                                        <p:cTn id="88" dur="1" fill="hold">
                                          <p:stCondLst>
                                            <p:cond delay="0"/>
                                          </p:stCondLst>
                                        </p:cTn>
                                        <p:tgtEl>
                                          <p:spTgt spid="38925"/>
                                        </p:tgtEl>
                                        <p:attrNameLst>
                                          <p:attrName>style.visibility</p:attrName>
                                        </p:attrNameLst>
                                      </p:cBhvr>
                                      <p:to>
                                        <p:strVal val="visible"/>
                                      </p:to>
                                    </p:set>
                                    <p:anim calcmode="lin" valueType="num">
                                      <p:cBhvr>
                                        <p:cTn id="89" dur="500" fill="hold"/>
                                        <p:tgtEl>
                                          <p:spTgt spid="38925"/>
                                        </p:tgtEl>
                                        <p:attrNameLst>
                                          <p:attrName>ppt_w</p:attrName>
                                        </p:attrNameLst>
                                      </p:cBhvr>
                                      <p:tavLst>
                                        <p:tav tm="0">
                                          <p:val>
                                            <p:fltVal val="0"/>
                                          </p:val>
                                        </p:tav>
                                        <p:tav tm="100000">
                                          <p:val>
                                            <p:strVal val="#ppt_w"/>
                                          </p:val>
                                        </p:tav>
                                      </p:tavLst>
                                    </p:anim>
                                    <p:anim calcmode="lin" valueType="num">
                                      <p:cBhvr>
                                        <p:cTn id="90" dur="500" fill="hold"/>
                                        <p:tgtEl>
                                          <p:spTgt spid="38925"/>
                                        </p:tgtEl>
                                        <p:attrNameLst>
                                          <p:attrName>ppt_h</p:attrName>
                                        </p:attrNameLst>
                                      </p:cBhvr>
                                      <p:tavLst>
                                        <p:tav tm="0">
                                          <p:val>
                                            <p:fltVal val="0"/>
                                          </p:val>
                                        </p:tav>
                                        <p:tav tm="100000">
                                          <p:val>
                                            <p:strVal val="#ppt_h"/>
                                          </p:val>
                                        </p:tav>
                                      </p:tavLst>
                                    </p:anim>
                                    <p:animEffect transition="in" filter="fade">
                                      <p:cBhvr>
                                        <p:cTn id="91" dur="500"/>
                                        <p:tgtEl>
                                          <p:spTgt spid="38925"/>
                                        </p:tgtEl>
                                      </p:cBhvr>
                                    </p:animEffect>
                                  </p:childTnLst>
                                </p:cTn>
                              </p:par>
                              <p:par>
                                <p:cTn id="92" presetID="53" presetClass="entr" presetSubtype="0" repeatCount="indefinite" fill="hold" nodeType="withEffect">
                                  <p:stCondLst>
                                    <p:cond delay="0"/>
                                  </p:stCondLst>
                                  <p:childTnLst>
                                    <p:set>
                                      <p:cBhvr>
                                        <p:cTn id="93" dur="1" fill="hold">
                                          <p:stCondLst>
                                            <p:cond delay="0"/>
                                          </p:stCondLst>
                                        </p:cTn>
                                        <p:tgtEl>
                                          <p:spTgt spid="7"/>
                                        </p:tgtEl>
                                        <p:attrNameLst>
                                          <p:attrName>style.visibility</p:attrName>
                                        </p:attrNameLst>
                                      </p:cBhvr>
                                      <p:to>
                                        <p:strVal val="visible"/>
                                      </p:to>
                                    </p:set>
                                    <p:anim calcmode="lin" valueType="num">
                                      <p:cBhvr>
                                        <p:cTn id="94" dur="500" fill="hold"/>
                                        <p:tgtEl>
                                          <p:spTgt spid="7"/>
                                        </p:tgtEl>
                                        <p:attrNameLst>
                                          <p:attrName>ppt_w</p:attrName>
                                        </p:attrNameLst>
                                      </p:cBhvr>
                                      <p:tavLst>
                                        <p:tav tm="0">
                                          <p:val>
                                            <p:fltVal val="0"/>
                                          </p:val>
                                        </p:tav>
                                        <p:tav tm="100000">
                                          <p:val>
                                            <p:strVal val="#ppt_w"/>
                                          </p:val>
                                        </p:tav>
                                      </p:tavLst>
                                    </p:anim>
                                    <p:anim calcmode="lin" valueType="num">
                                      <p:cBhvr>
                                        <p:cTn id="95" dur="500" fill="hold"/>
                                        <p:tgtEl>
                                          <p:spTgt spid="7"/>
                                        </p:tgtEl>
                                        <p:attrNameLst>
                                          <p:attrName>ppt_h</p:attrName>
                                        </p:attrNameLst>
                                      </p:cBhvr>
                                      <p:tavLst>
                                        <p:tav tm="0">
                                          <p:val>
                                            <p:fltVal val="0"/>
                                          </p:val>
                                        </p:tav>
                                        <p:tav tm="100000">
                                          <p:val>
                                            <p:strVal val="#ppt_h"/>
                                          </p:val>
                                        </p:tav>
                                      </p:tavLst>
                                    </p:anim>
                                    <p:animEffect transition="in" filter="fade">
                                      <p:cBhvr>
                                        <p:cTn id="9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P spid="16392" grpId="0" animBg="1"/>
      <p:bldP spid="38918" grpId="0" animBg="1"/>
      <p:bldP spid="38919"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SU9-B6-H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304800" y="2133600"/>
            <a:ext cx="289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sz="2400">
              <a:solidFill>
                <a:srgbClr val="000000"/>
              </a:solidFill>
              <a:latin typeface="Franklin Gothic Book" pitchFamily="34" charset="0"/>
            </a:endParaRPr>
          </a:p>
        </p:txBody>
      </p:sp>
      <p:sp>
        <p:nvSpPr>
          <p:cNvPr id="7172" name="Text Box 6"/>
          <p:cNvSpPr txBox="1">
            <a:spLocks noChangeArrowheads="1"/>
          </p:cNvSpPr>
          <p:nvPr/>
        </p:nvSpPr>
        <p:spPr bwMode="auto">
          <a:xfrm>
            <a:off x="365267" y="2345319"/>
            <a:ext cx="2667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sz="2400">
              <a:solidFill>
                <a:srgbClr val="000000"/>
              </a:solidFill>
              <a:latin typeface="Franklin Gothic Book" pitchFamily="34" charset="0"/>
            </a:endParaRPr>
          </a:p>
        </p:txBody>
      </p:sp>
      <p:sp>
        <p:nvSpPr>
          <p:cNvPr id="17418" name="Text Box 10"/>
          <p:cNvSpPr txBox="1">
            <a:spLocks noChangeArrowheads="1"/>
          </p:cNvSpPr>
          <p:nvPr/>
        </p:nvSpPr>
        <p:spPr bwMode="auto">
          <a:xfrm>
            <a:off x="-838200" y="2909888"/>
            <a:ext cx="411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sz="2400">
              <a:solidFill>
                <a:srgbClr val="000000"/>
              </a:solidFill>
              <a:latin typeface="Franklin Gothic Book" pitchFamily="34" charset="0"/>
            </a:endParaRPr>
          </a:p>
        </p:txBody>
      </p:sp>
      <p:sp>
        <p:nvSpPr>
          <p:cNvPr id="79886" name="AutoShape 14"/>
          <p:cNvSpPr>
            <a:spLocks noChangeArrowheads="1"/>
          </p:cNvSpPr>
          <p:nvPr/>
        </p:nvSpPr>
        <p:spPr bwMode="auto">
          <a:xfrm>
            <a:off x="2819400" y="19050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sz="2400">
              <a:solidFill>
                <a:srgbClr val="009999"/>
              </a:solidFill>
              <a:latin typeface="Tahoma" pitchFamily="34" charset="0"/>
            </a:endParaRPr>
          </a:p>
        </p:txBody>
      </p:sp>
      <p:sp>
        <p:nvSpPr>
          <p:cNvPr id="79889" name="AutoShape 17"/>
          <p:cNvSpPr>
            <a:spLocks noChangeArrowheads="1"/>
          </p:cNvSpPr>
          <p:nvPr/>
        </p:nvSpPr>
        <p:spPr bwMode="auto">
          <a:xfrm>
            <a:off x="1219200" y="1708624"/>
            <a:ext cx="381000" cy="3048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sz="2400">
              <a:solidFill>
                <a:srgbClr val="009999"/>
              </a:solidFill>
              <a:latin typeface="Tahoma" pitchFamily="34" charset="0"/>
            </a:endParaRPr>
          </a:p>
        </p:txBody>
      </p:sp>
      <p:sp>
        <p:nvSpPr>
          <p:cNvPr id="17430" name="Text Box 22"/>
          <p:cNvSpPr txBox="1">
            <a:spLocks noChangeArrowheads="1"/>
          </p:cNvSpPr>
          <p:nvPr/>
        </p:nvSpPr>
        <p:spPr bwMode="auto">
          <a:xfrm>
            <a:off x="4806287" y="3810000"/>
            <a:ext cx="434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0"/>
              </a:spcBef>
              <a:spcAft>
                <a:spcPct val="0"/>
              </a:spcAft>
            </a:pPr>
            <a:r>
              <a:rPr lang="en-US" sz="2400" b="1" dirty="0">
                <a:solidFill>
                  <a:srgbClr val="0070C0"/>
                </a:solidFill>
              </a:rPr>
              <a:t>- Ai </a:t>
            </a:r>
            <a:r>
              <a:rPr lang="en-US" sz="2400" b="1" dirty="0" err="1">
                <a:solidFill>
                  <a:srgbClr val="0070C0"/>
                </a:solidFill>
              </a:rPr>
              <a:t>Cập</a:t>
            </a:r>
            <a:r>
              <a:rPr lang="en-US" sz="2400" b="1" dirty="0">
                <a:solidFill>
                  <a:srgbClr val="0070C0"/>
                </a:solidFill>
              </a:rPr>
              <a:t> </a:t>
            </a:r>
            <a:r>
              <a:rPr lang="en-US" sz="2400" b="1" dirty="0" err="1">
                <a:solidFill>
                  <a:srgbClr val="0070C0"/>
                </a:solidFill>
              </a:rPr>
              <a:t>nổ</a:t>
            </a:r>
            <a:r>
              <a:rPr lang="en-US" sz="2400" b="1" dirty="0">
                <a:solidFill>
                  <a:srgbClr val="0070C0"/>
                </a:solidFill>
              </a:rPr>
              <a:t> </a:t>
            </a:r>
            <a:r>
              <a:rPr lang="en-US" sz="2400" b="1" dirty="0" err="1">
                <a:solidFill>
                  <a:srgbClr val="0070C0"/>
                </a:solidFill>
              </a:rPr>
              <a:t>ra</a:t>
            </a:r>
            <a:r>
              <a:rPr lang="en-US" sz="2400" b="1" dirty="0">
                <a:solidFill>
                  <a:srgbClr val="0070C0"/>
                </a:solidFill>
              </a:rPr>
              <a:t> </a:t>
            </a:r>
            <a:r>
              <a:rPr lang="en-US" sz="2400" b="1" dirty="0" err="1">
                <a:solidFill>
                  <a:srgbClr val="0070C0"/>
                </a:solidFill>
              </a:rPr>
              <a:t>cuộc</a:t>
            </a:r>
            <a:r>
              <a:rPr lang="en-US" sz="2400" b="1" dirty="0">
                <a:solidFill>
                  <a:srgbClr val="0070C0"/>
                </a:solidFill>
              </a:rPr>
              <a:t> </a:t>
            </a:r>
            <a:r>
              <a:rPr lang="en-US" sz="2400" b="1" dirty="0" err="1">
                <a:solidFill>
                  <a:srgbClr val="0070C0"/>
                </a:solidFill>
              </a:rPr>
              <a:t>đảo</a:t>
            </a:r>
            <a:r>
              <a:rPr lang="en-US" sz="2400" b="1" dirty="0">
                <a:solidFill>
                  <a:srgbClr val="0070C0"/>
                </a:solidFill>
              </a:rPr>
              <a:t> </a:t>
            </a:r>
            <a:r>
              <a:rPr lang="en-US" sz="2400" b="1" dirty="0" err="1">
                <a:solidFill>
                  <a:srgbClr val="0070C0"/>
                </a:solidFill>
              </a:rPr>
              <a:t>chính</a:t>
            </a:r>
            <a:r>
              <a:rPr lang="en-US" sz="2400" b="1" dirty="0">
                <a:solidFill>
                  <a:srgbClr val="0070C0"/>
                </a:solidFill>
              </a:rPr>
              <a:t> </a:t>
            </a:r>
            <a:r>
              <a:rPr lang="en-US" sz="2400" b="1" dirty="0" err="1">
                <a:solidFill>
                  <a:srgbClr val="0070C0"/>
                </a:solidFill>
              </a:rPr>
              <a:t>lật</a:t>
            </a:r>
            <a:r>
              <a:rPr lang="en-US" sz="2400" b="1" dirty="0">
                <a:solidFill>
                  <a:srgbClr val="0070C0"/>
                </a:solidFill>
              </a:rPr>
              <a:t> </a:t>
            </a:r>
            <a:r>
              <a:rPr lang="en-US" sz="2400" b="1" dirty="0" err="1">
                <a:solidFill>
                  <a:srgbClr val="0070C0"/>
                </a:solidFill>
              </a:rPr>
              <a:t>đổ</a:t>
            </a:r>
            <a:r>
              <a:rPr lang="en-US" sz="2400" b="1" dirty="0">
                <a:solidFill>
                  <a:srgbClr val="0070C0"/>
                </a:solidFill>
              </a:rPr>
              <a:t> </a:t>
            </a:r>
            <a:r>
              <a:rPr lang="en-US" sz="2400" b="1" dirty="0" err="1">
                <a:solidFill>
                  <a:srgbClr val="0070C0"/>
                </a:solidFill>
              </a:rPr>
              <a:t>chế</a:t>
            </a:r>
            <a:r>
              <a:rPr lang="en-US" sz="2400" b="1" dirty="0">
                <a:solidFill>
                  <a:srgbClr val="0070C0"/>
                </a:solidFill>
              </a:rPr>
              <a:t> </a:t>
            </a:r>
            <a:r>
              <a:rPr lang="en-US" sz="2400" b="1" dirty="0" err="1">
                <a:solidFill>
                  <a:srgbClr val="0070C0"/>
                </a:solidFill>
              </a:rPr>
              <a:t>độ</a:t>
            </a:r>
            <a:r>
              <a:rPr lang="en-US" sz="2400" b="1" dirty="0">
                <a:solidFill>
                  <a:srgbClr val="0070C0"/>
                </a:solidFill>
              </a:rPr>
              <a:t> </a:t>
            </a:r>
            <a:r>
              <a:rPr lang="en-US" sz="2400" b="1" dirty="0" err="1">
                <a:solidFill>
                  <a:srgbClr val="0070C0"/>
                </a:solidFill>
              </a:rPr>
              <a:t>quân</a:t>
            </a:r>
            <a:r>
              <a:rPr lang="en-US" sz="2400" b="1" dirty="0">
                <a:solidFill>
                  <a:srgbClr val="0070C0"/>
                </a:solidFill>
              </a:rPr>
              <a:t> </a:t>
            </a:r>
            <a:r>
              <a:rPr lang="en-US" sz="2400" b="1" dirty="0" err="1" smtClean="0">
                <a:solidFill>
                  <a:srgbClr val="0070C0"/>
                </a:solidFill>
              </a:rPr>
              <a:t>chủ</a:t>
            </a:r>
            <a:r>
              <a:rPr lang="en-US" sz="2400" b="1" dirty="0">
                <a:solidFill>
                  <a:srgbClr val="0070C0"/>
                </a:solidFill>
              </a:rPr>
              <a:t> </a:t>
            </a:r>
            <a:r>
              <a:rPr lang="en-US" sz="2400" b="1" dirty="0" smtClean="0">
                <a:solidFill>
                  <a:srgbClr val="0070C0"/>
                </a:solidFill>
              </a:rPr>
              <a:t>(1952)</a:t>
            </a:r>
            <a:endParaRPr lang="en-US" sz="2400" b="1" dirty="0">
              <a:solidFill>
                <a:srgbClr val="0070C0"/>
              </a:solidFill>
            </a:endParaRPr>
          </a:p>
        </p:txBody>
      </p:sp>
      <p:sp>
        <p:nvSpPr>
          <p:cNvPr id="17431" name="Text Box 23"/>
          <p:cNvSpPr txBox="1">
            <a:spLocks noChangeArrowheads="1"/>
          </p:cNvSpPr>
          <p:nvPr/>
        </p:nvSpPr>
        <p:spPr bwMode="auto">
          <a:xfrm>
            <a:off x="4720988" y="4610668"/>
            <a:ext cx="441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0"/>
              </a:spcBef>
              <a:spcAft>
                <a:spcPct val="0"/>
              </a:spcAft>
            </a:pPr>
            <a:r>
              <a:rPr lang="en-US" sz="2400" b="1" dirty="0">
                <a:solidFill>
                  <a:srgbClr val="0070C0"/>
                </a:solidFill>
              </a:rPr>
              <a:t>- An–</a:t>
            </a:r>
            <a:r>
              <a:rPr lang="en-US" sz="2400" b="1" dirty="0" err="1">
                <a:solidFill>
                  <a:srgbClr val="0070C0"/>
                </a:solidFill>
              </a:rPr>
              <a:t>giê-ri</a:t>
            </a:r>
            <a:r>
              <a:rPr lang="en-US" sz="2400" b="1" dirty="0">
                <a:solidFill>
                  <a:srgbClr val="0070C0"/>
                </a:solidFill>
              </a:rPr>
              <a:t> </a:t>
            </a:r>
            <a:r>
              <a:rPr lang="en-US" sz="2400" b="1" dirty="0" err="1">
                <a:solidFill>
                  <a:srgbClr val="0070C0"/>
                </a:solidFill>
              </a:rPr>
              <a:t>khởi</a:t>
            </a:r>
            <a:r>
              <a:rPr lang="en-US" sz="2400" b="1" dirty="0">
                <a:solidFill>
                  <a:srgbClr val="0070C0"/>
                </a:solidFill>
              </a:rPr>
              <a:t> </a:t>
            </a:r>
            <a:r>
              <a:rPr lang="en-US" sz="2400" b="1" dirty="0" err="1">
                <a:solidFill>
                  <a:srgbClr val="0070C0"/>
                </a:solidFill>
              </a:rPr>
              <a:t>nghĩa</a:t>
            </a:r>
            <a:r>
              <a:rPr lang="en-US" sz="2400" b="1" dirty="0">
                <a:solidFill>
                  <a:srgbClr val="0070C0"/>
                </a:solidFill>
              </a:rPr>
              <a:t> </a:t>
            </a:r>
            <a:r>
              <a:rPr lang="en-US" sz="2400" b="1" dirty="0" err="1">
                <a:solidFill>
                  <a:srgbClr val="0070C0"/>
                </a:solidFill>
              </a:rPr>
              <a:t>vũ</a:t>
            </a:r>
            <a:r>
              <a:rPr lang="en-US" sz="2400" b="1" dirty="0">
                <a:solidFill>
                  <a:srgbClr val="0070C0"/>
                </a:solidFill>
              </a:rPr>
              <a:t> </a:t>
            </a:r>
            <a:r>
              <a:rPr lang="en-US" sz="2400" b="1" dirty="0" err="1">
                <a:solidFill>
                  <a:srgbClr val="0070C0"/>
                </a:solidFill>
              </a:rPr>
              <a:t>trang</a:t>
            </a:r>
            <a:r>
              <a:rPr lang="en-US" sz="2400" b="1" dirty="0">
                <a:solidFill>
                  <a:srgbClr val="0070C0"/>
                </a:solidFill>
              </a:rPr>
              <a:t> </a:t>
            </a:r>
            <a:r>
              <a:rPr lang="en-US" sz="2400" b="1" dirty="0" err="1">
                <a:solidFill>
                  <a:srgbClr val="0070C0"/>
                </a:solidFill>
              </a:rPr>
              <a:t>lật</a:t>
            </a:r>
            <a:r>
              <a:rPr lang="en-US" sz="2400" b="1" dirty="0">
                <a:solidFill>
                  <a:srgbClr val="0070C0"/>
                </a:solidFill>
              </a:rPr>
              <a:t> </a:t>
            </a:r>
            <a:r>
              <a:rPr lang="en-US" sz="2400" b="1" dirty="0" err="1">
                <a:solidFill>
                  <a:srgbClr val="0070C0"/>
                </a:solidFill>
              </a:rPr>
              <a:t>đổ</a:t>
            </a:r>
            <a:r>
              <a:rPr lang="en-US" sz="2400" b="1" dirty="0">
                <a:solidFill>
                  <a:srgbClr val="0070C0"/>
                </a:solidFill>
              </a:rPr>
              <a:t> </a:t>
            </a:r>
            <a:r>
              <a:rPr lang="en-US" sz="2400" b="1" dirty="0" err="1">
                <a:solidFill>
                  <a:srgbClr val="0070C0"/>
                </a:solidFill>
              </a:rPr>
              <a:t>ách</a:t>
            </a:r>
            <a:r>
              <a:rPr lang="en-US" sz="2400" b="1" dirty="0">
                <a:solidFill>
                  <a:srgbClr val="0070C0"/>
                </a:solidFill>
              </a:rPr>
              <a:t> </a:t>
            </a:r>
            <a:r>
              <a:rPr lang="en-US" sz="2400" b="1" dirty="0" err="1">
                <a:solidFill>
                  <a:srgbClr val="0070C0"/>
                </a:solidFill>
              </a:rPr>
              <a:t>thống</a:t>
            </a:r>
            <a:r>
              <a:rPr lang="en-US" sz="2400" b="1" dirty="0">
                <a:solidFill>
                  <a:srgbClr val="0070C0"/>
                </a:solidFill>
              </a:rPr>
              <a:t> </a:t>
            </a:r>
            <a:r>
              <a:rPr lang="en-US" sz="2400" b="1" dirty="0" err="1">
                <a:solidFill>
                  <a:srgbClr val="0070C0"/>
                </a:solidFill>
              </a:rPr>
              <a:t>trị</a:t>
            </a:r>
            <a:r>
              <a:rPr lang="en-US" sz="2400" b="1" dirty="0">
                <a:solidFill>
                  <a:srgbClr val="0070C0"/>
                </a:solidFill>
              </a:rPr>
              <a:t> </a:t>
            </a:r>
            <a:r>
              <a:rPr lang="en-US" sz="2400" b="1" dirty="0" err="1">
                <a:solidFill>
                  <a:srgbClr val="0070C0"/>
                </a:solidFill>
              </a:rPr>
              <a:t>của</a:t>
            </a:r>
            <a:r>
              <a:rPr lang="en-US" sz="2400" b="1" dirty="0">
                <a:solidFill>
                  <a:srgbClr val="0070C0"/>
                </a:solidFill>
              </a:rPr>
              <a:t> </a:t>
            </a:r>
            <a:r>
              <a:rPr lang="en-US" sz="2400" b="1" dirty="0" err="1" smtClean="0">
                <a:solidFill>
                  <a:srgbClr val="0070C0"/>
                </a:solidFill>
              </a:rPr>
              <a:t>Pháp</a:t>
            </a:r>
            <a:r>
              <a:rPr lang="en-US" sz="2400" b="1" dirty="0" smtClean="0">
                <a:solidFill>
                  <a:srgbClr val="0070C0"/>
                </a:solidFill>
              </a:rPr>
              <a:t>(1954-1962)</a:t>
            </a:r>
            <a:endParaRPr lang="en-US" sz="2400" b="1" dirty="0">
              <a:solidFill>
                <a:srgbClr val="0070C0"/>
              </a:solidFill>
            </a:endParaRPr>
          </a:p>
        </p:txBody>
      </p:sp>
      <p:sp>
        <p:nvSpPr>
          <p:cNvPr id="20" name="Rectangle 19"/>
          <p:cNvSpPr>
            <a:spLocks noChangeArrowheads="1"/>
          </p:cNvSpPr>
          <p:nvPr/>
        </p:nvSpPr>
        <p:spPr bwMode="auto">
          <a:xfrm>
            <a:off x="2684463" y="2976563"/>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b="1" dirty="0">
                <a:solidFill>
                  <a:srgbClr val="FF0000"/>
                </a:solidFill>
                <a:latin typeface="Times New Roman" pitchFamily="18" charset="0"/>
              </a:rPr>
              <a:t>1960</a:t>
            </a:r>
            <a:endParaRPr lang="en-US" sz="2400" dirty="0">
              <a:solidFill>
                <a:srgbClr val="000000"/>
              </a:solidFill>
              <a:latin typeface="Times New Roman" pitchFamily="18" charset="0"/>
            </a:endParaRPr>
          </a:p>
        </p:txBody>
      </p:sp>
      <p:pic>
        <p:nvPicPr>
          <p:cNvPr id="21" name="Picture 10" descr="800px-Flag_of_Algeria_(bordere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308479"/>
            <a:ext cx="647700" cy="3810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5" descr="Egyp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1767" y="1498979"/>
            <a:ext cx="419100" cy="2857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2" name="AutoShape 14"/>
          <p:cNvSpPr>
            <a:spLocks noChangeArrowheads="1"/>
          </p:cNvSpPr>
          <p:nvPr/>
        </p:nvSpPr>
        <p:spPr bwMode="auto">
          <a:xfrm>
            <a:off x="992875" y="30480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sz="2400">
              <a:solidFill>
                <a:srgbClr val="009999"/>
              </a:solidFill>
              <a:latin typeface="Tahoma" pitchFamily="34" charset="0"/>
            </a:endParaRPr>
          </a:p>
        </p:txBody>
      </p:sp>
      <p:sp>
        <p:nvSpPr>
          <p:cNvPr id="33" name="AutoShape 14"/>
          <p:cNvSpPr>
            <a:spLocks noChangeArrowheads="1"/>
          </p:cNvSpPr>
          <p:nvPr/>
        </p:nvSpPr>
        <p:spPr bwMode="auto">
          <a:xfrm>
            <a:off x="1981200" y="4751696"/>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sz="2400">
              <a:solidFill>
                <a:srgbClr val="009999"/>
              </a:solidFill>
              <a:latin typeface="Tahoma" pitchFamily="34" charset="0"/>
            </a:endParaRPr>
          </a:p>
        </p:txBody>
      </p:sp>
      <p:sp>
        <p:nvSpPr>
          <p:cNvPr id="34" name="AutoShape 14"/>
          <p:cNvSpPr>
            <a:spLocks noChangeArrowheads="1"/>
          </p:cNvSpPr>
          <p:nvPr/>
        </p:nvSpPr>
        <p:spPr bwMode="auto">
          <a:xfrm>
            <a:off x="3048000" y="4724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sz="2400">
              <a:solidFill>
                <a:srgbClr val="009999"/>
              </a:solidFill>
              <a:latin typeface="Tahoma" pitchFamily="34" charset="0"/>
            </a:endParaRPr>
          </a:p>
        </p:txBody>
      </p:sp>
      <p:sp>
        <p:nvSpPr>
          <p:cNvPr id="36" name="AutoShape 14"/>
          <p:cNvSpPr>
            <a:spLocks noChangeArrowheads="1"/>
          </p:cNvSpPr>
          <p:nvPr/>
        </p:nvSpPr>
        <p:spPr bwMode="auto">
          <a:xfrm>
            <a:off x="4002206" y="30480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sz="2400">
              <a:solidFill>
                <a:srgbClr val="009999"/>
              </a:solidFill>
              <a:latin typeface="Tahoma" pitchFamily="34" charset="0"/>
            </a:endParaRPr>
          </a:p>
        </p:txBody>
      </p:sp>
      <p:sp>
        <p:nvSpPr>
          <p:cNvPr id="37" name="AutoShape 14"/>
          <p:cNvSpPr>
            <a:spLocks noChangeArrowheads="1"/>
          </p:cNvSpPr>
          <p:nvPr/>
        </p:nvSpPr>
        <p:spPr bwMode="auto">
          <a:xfrm>
            <a:off x="381000" y="28956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sz="2400">
              <a:solidFill>
                <a:srgbClr val="009999"/>
              </a:solidFill>
              <a:latin typeface="Tahoma" pitchFamily="34" charset="0"/>
            </a:endParaRPr>
          </a:p>
        </p:txBody>
      </p:sp>
      <p:sp>
        <p:nvSpPr>
          <p:cNvPr id="38" name="AutoShape 14"/>
          <p:cNvSpPr>
            <a:spLocks noChangeArrowheads="1"/>
          </p:cNvSpPr>
          <p:nvPr/>
        </p:nvSpPr>
        <p:spPr bwMode="auto">
          <a:xfrm>
            <a:off x="2895600" y="263525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sz="2400">
              <a:solidFill>
                <a:srgbClr val="009999"/>
              </a:solidFill>
              <a:latin typeface="Tahoma" pitchFamily="34" charset="0"/>
            </a:endParaRPr>
          </a:p>
        </p:txBody>
      </p:sp>
      <p:sp>
        <p:nvSpPr>
          <p:cNvPr id="39" name="AutoShape 14"/>
          <p:cNvSpPr>
            <a:spLocks noChangeArrowheads="1"/>
          </p:cNvSpPr>
          <p:nvPr/>
        </p:nvSpPr>
        <p:spPr bwMode="auto">
          <a:xfrm>
            <a:off x="2651267" y="5216708"/>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sz="2400">
              <a:solidFill>
                <a:srgbClr val="009999"/>
              </a:solidFill>
              <a:latin typeface="Tahoma" pitchFamily="34" charset="0"/>
            </a:endParaRPr>
          </a:p>
        </p:txBody>
      </p:sp>
      <p:sp>
        <p:nvSpPr>
          <p:cNvPr id="40" name="AutoShape 14"/>
          <p:cNvSpPr>
            <a:spLocks noChangeArrowheads="1"/>
          </p:cNvSpPr>
          <p:nvPr/>
        </p:nvSpPr>
        <p:spPr bwMode="auto">
          <a:xfrm>
            <a:off x="1994658" y="348814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sz="2400">
              <a:solidFill>
                <a:srgbClr val="009999"/>
              </a:solidFill>
              <a:latin typeface="Tahoma" pitchFamily="34" charset="0"/>
            </a:endParaRPr>
          </a:p>
        </p:txBody>
      </p:sp>
      <p:sp>
        <p:nvSpPr>
          <p:cNvPr id="41" name="AutoShape 14"/>
          <p:cNvSpPr>
            <a:spLocks noChangeArrowheads="1"/>
          </p:cNvSpPr>
          <p:nvPr/>
        </p:nvSpPr>
        <p:spPr bwMode="auto">
          <a:xfrm>
            <a:off x="2108579" y="4123140"/>
            <a:ext cx="381000" cy="3048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sz="2400">
              <a:solidFill>
                <a:srgbClr val="009999"/>
              </a:solidFill>
              <a:latin typeface="Tahoma" pitchFamily="34" charset="0"/>
            </a:endParaRPr>
          </a:p>
        </p:txBody>
      </p:sp>
      <p:sp>
        <p:nvSpPr>
          <p:cNvPr id="42" name="AutoShape 14"/>
          <p:cNvSpPr>
            <a:spLocks noChangeArrowheads="1"/>
          </p:cNvSpPr>
          <p:nvPr/>
        </p:nvSpPr>
        <p:spPr bwMode="auto">
          <a:xfrm>
            <a:off x="3562634" y="2819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sz="2400">
              <a:solidFill>
                <a:srgbClr val="009999"/>
              </a:solidFill>
              <a:latin typeface="Tahoma" pitchFamily="34" charset="0"/>
            </a:endParaRPr>
          </a:p>
        </p:txBody>
      </p:sp>
      <p:sp>
        <p:nvSpPr>
          <p:cNvPr id="43" name="AutoShape 14"/>
          <p:cNvSpPr>
            <a:spLocks noChangeArrowheads="1"/>
          </p:cNvSpPr>
          <p:nvPr/>
        </p:nvSpPr>
        <p:spPr bwMode="auto">
          <a:xfrm>
            <a:off x="914400" y="2775613"/>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sz="2400">
              <a:solidFill>
                <a:srgbClr val="009999"/>
              </a:solidFill>
              <a:latin typeface="Tahoma" pitchFamily="34" charset="0"/>
            </a:endParaRPr>
          </a:p>
        </p:txBody>
      </p:sp>
      <p:pic>
        <p:nvPicPr>
          <p:cNvPr id="25" name="Picture 7" descr="nass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0"/>
            <a:ext cx="44958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5275437" y="3164185"/>
            <a:ext cx="3405099" cy="461665"/>
          </a:xfrm>
          <a:prstGeom prst="rect">
            <a:avLst/>
          </a:prstGeom>
          <a:solidFill>
            <a:schemeClr val="bg1"/>
          </a:solidFill>
          <a:ln>
            <a:noFill/>
          </a:ln>
          <a:extLst/>
        </p:spPr>
        <p:txBody>
          <a:bodyPr wrap="none">
            <a:spAutoFit/>
          </a:bodyPr>
          <a:lstStyle/>
          <a:p>
            <a:pPr algn="ctr" eaLnBrk="0" fontAlgn="base" hangingPunct="0">
              <a:spcBef>
                <a:spcPct val="50000"/>
              </a:spcBef>
              <a:spcAft>
                <a:spcPct val="0"/>
              </a:spcAft>
            </a:pPr>
            <a:r>
              <a:rPr lang="en-US" sz="2400" dirty="0" err="1">
                <a:solidFill>
                  <a:srgbClr val="000000"/>
                </a:solidFill>
                <a:latin typeface="Times New Roman" pitchFamily="18" charset="0"/>
              </a:rPr>
              <a:t>Đại</a:t>
            </a:r>
            <a:r>
              <a:rPr lang="en-US" sz="2400" dirty="0">
                <a:solidFill>
                  <a:srgbClr val="000000"/>
                </a:solidFill>
                <a:latin typeface="Times New Roman" pitchFamily="18" charset="0"/>
              </a:rPr>
              <a:t> tá Nat-</a:t>
            </a:r>
            <a:r>
              <a:rPr lang="en-US" sz="2400" dirty="0" err="1">
                <a:solidFill>
                  <a:srgbClr val="000000"/>
                </a:solidFill>
                <a:latin typeface="Times New Roman" pitchFamily="18" charset="0"/>
              </a:rPr>
              <a:t>xe</a:t>
            </a:r>
            <a:r>
              <a:rPr lang="en-US" sz="2400" dirty="0">
                <a:solidFill>
                  <a:srgbClr val="000000"/>
                </a:solidFill>
                <a:latin typeface="Times New Roman" pitchFamily="18" charset="0"/>
              </a:rPr>
              <a:t> 1918- 1970 </a:t>
            </a:r>
          </a:p>
        </p:txBody>
      </p:sp>
      <p:sp>
        <p:nvSpPr>
          <p:cNvPr id="27" name="AutoShape 14"/>
          <p:cNvSpPr>
            <a:spLocks noChangeArrowheads="1"/>
          </p:cNvSpPr>
          <p:nvPr/>
        </p:nvSpPr>
        <p:spPr bwMode="auto">
          <a:xfrm>
            <a:off x="3943634" y="4640997"/>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sz="2400">
              <a:solidFill>
                <a:srgbClr val="009999"/>
              </a:solidFill>
              <a:latin typeface="Tahoma" pitchFamily="34" charset="0"/>
            </a:endParaRPr>
          </a:p>
        </p:txBody>
      </p:sp>
      <p:sp>
        <p:nvSpPr>
          <p:cNvPr id="28" name="AutoShape 14"/>
          <p:cNvSpPr>
            <a:spLocks noChangeArrowheads="1"/>
          </p:cNvSpPr>
          <p:nvPr/>
        </p:nvSpPr>
        <p:spPr bwMode="auto">
          <a:xfrm>
            <a:off x="2316707" y="30099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sz="2400">
              <a:solidFill>
                <a:srgbClr val="009999"/>
              </a:solidFill>
              <a:latin typeface="Tahoma" pitchFamily="34" charset="0"/>
            </a:endParaRPr>
          </a:p>
        </p:txBody>
      </p:sp>
      <p:sp>
        <p:nvSpPr>
          <p:cNvPr id="29" name="AutoShape 14"/>
          <p:cNvSpPr>
            <a:spLocks noChangeArrowheads="1"/>
          </p:cNvSpPr>
          <p:nvPr/>
        </p:nvSpPr>
        <p:spPr bwMode="auto">
          <a:xfrm>
            <a:off x="1676400" y="2279650"/>
            <a:ext cx="381000" cy="2667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sz="2400">
              <a:solidFill>
                <a:srgbClr val="009999"/>
              </a:solidFill>
              <a:latin typeface="Tahoma" pitchFamily="34" charset="0"/>
            </a:endParaRPr>
          </a:p>
        </p:txBody>
      </p:sp>
      <p:sp>
        <p:nvSpPr>
          <p:cNvPr id="30" name="AutoShape 14"/>
          <p:cNvSpPr>
            <a:spLocks noChangeArrowheads="1"/>
          </p:cNvSpPr>
          <p:nvPr/>
        </p:nvSpPr>
        <p:spPr bwMode="auto">
          <a:xfrm>
            <a:off x="802375" y="219928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sz="2400">
              <a:solidFill>
                <a:srgbClr val="009999"/>
              </a:solidFill>
              <a:latin typeface="Tahoma" pitchFamily="34" charset="0"/>
            </a:endParaRPr>
          </a:p>
        </p:txBody>
      </p:sp>
      <p:sp>
        <p:nvSpPr>
          <p:cNvPr id="31" name="AutoShape 14"/>
          <p:cNvSpPr>
            <a:spLocks noChangeArrowheads="1"/>
          </p:cNvSpPr>
          <p:nvPr/>
        </p:nvSpPr>
        <p:spPr bwMode="auto">
          <a:xfrm>
            <a:off x="2667000" y="43815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sz="2400">
              <a:solidFill>
                <a:srgbClr val="009999"/>
              </a:solidFill>
              <a:latin typeface="Tahoma" pitchFamily="34" charset="0"/>
            </a:endParaRPr>
          </a:p>
        </p:txBody>
      </p:sp>
      <p:sp>
        <p:nvSpPr>
          <p:cNvPr id="7200" name="Rectangle 34"/>
          <p:cNvSpPr>
            <a:spLocks noChangeArrowheads="1"/>
          </p:cNvSpPr>
          <p:nvPr/>
        </p:nvSpPr>
        <p:spPr bwMode="auto">
          <a:xfrm>
            <a:off x="76200" y="6076950"/>
            <a:ext cx="4572000"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b="1">
                <a:solidFill>
                  <a:srgbClr val="052AE1"/>
                </a:solidFill>
                <a:latin typeface="Times New Roman" pitchFamily="18" charset="0"/>
              </a:rPr>
              <a:t>Lược đồ các nước châu Phi sau Chiến tranh thế giới thứ hai</a:t>
            </a:r>
          </a:p>
        </p:txBody>
      </p:sp>
    </p:spTree>
    <p:extLst>
      <p:ext uri="{BB962C8B-B14F-4D97-AF65-F5344CB8AC3E}">
        <p14:creationId xmlns:p14="http://schemas.microsoft.com/office/powerpoint/2010/main" val="919752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SU9-B6-H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457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304800" y="21336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a:solidFill>
                <a:srgbClr val="000000"/>
              </a:solidFill>
              <a:latin typeface="Franklin Gothic Book" pitchFamily="34" charset="0"/>
            </a:endParaRPr>
          </a:p>
        </p:txBody>
      </p:sp>
      <p:sp>
        <p:nvSpPr>
          <p:cNvPr id="7172" name="Text Box 6"/>
          <p:cNvSpPr txBox="1">
            <a:spLocks noChangeArrowheads="1"/>
          </p:cNvSpPr>
          <p:nvPr/>
        </p:nvSpPr>
        <p:spPr bwMode="auto">
          <a:xfrm>
            <a:off x="381000" y="25908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a:solidFill>
                <a:srgbClr val="000000"/>
              </a:solidFill>
              <a:latin typeface="Franklin Gothic Book" pitchFamily="34" charset="0"/>
            </a:endParaRPr>
          </a:p>
        </p:txBody>
      </p:sp>
      <p:sp>
        <p:nvSpPr>
          <p:cNvPr id="17418" name="Text Box 10"/>
          <p:cNvSpPr txBox="1">
            <a:spLocks noChangeArrowheads="1"/>
          </p:cNvSpPr>
          <p:nvPr/>
        </p:nvSpPr>
        <p:spPr bwMode="auto">
          <a:xfrm>
            <a:off x="-838200" y="2909888"/>
            <a:ext cx="411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a:solidFill>
                <a:srgbClr val="000000"/>
              </a:solidFill>
              <a:latin typeface="Franklin Gothic Book" pitchFamily="34" charset="0"/>
            </a:endParaRPr>
          </a:p>
        </p:txBody>
      </p:sp>
      <p:sp>
        <p:nvSpPr>
          <p:cNvPr id="79886" name="AutoShape 14"/>
          <p:cNvSpPr>
            <a:spLocks noChangeArrowheads="1"/>
          </p:cNvSpPr>
          <p:nvPr/>
        </p:nvSpPr>
        <p:spPr bwMode="auto">
          <a:xfrm>
            <a:off x="2755900" y="2201863"/>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79889" name="AutoShape 17"/>
          <p:cNvSpPr>
            <a:spLocks noChangeArrowheads="1"/>
          </p:cNvSpPr>
          <p:nvPr/>
        </p:nvSpPr>
        <p:spPr bwMode="auto">
          <a:xfrm>
            <a:off x="914400" y="1968500"/>
            <a:ext cx="381000" cy="3048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17432" name="Text Box 24"/>
          <p:cNvSpPr txBox="1">
            <a:spLocks noChangeArrowheads="1"/>
          </p:cNvSpPr>
          <p:nvPr/>
        </p:nvSpPr>
        <p:spPr bwMode="auto">
          <a:xfrm>
            <a:off x="4894262" y="1669316"/>
            <a:ext cx="4014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0"/>
              </a:spcBef>
              <a:spcAft>
                <a:spcPct val="0"/>
              </a:spcAft>
            </a:pPr>
            <a:r>
              <a:rPr lang="en-US" sz="2400" b="1" dirty="0">
                <a:solidFill>
                  <a:srgbClr val="00B050"/>
                </a:solidFill>
              </a:rPr>
              <a:t>-1960 “</a:t>
            </a:r>
            <a:r>
              <a:rPr lang="en-US" sz="2400" b="1" dirty="0" err="1">
                <a:solidFill>
                  <a:srgbClr val="00B050"/>
                </a:solidFill>
              </a:rPr>
              <a:t>năm</a:t>
            </a:r>
            <a:r>
              <a:rPr lang="en-US" sz="2400" b="1" dirty="0">
                <a:solidFill>
                  <a:srgbClr val="00B050"/>
                </a:solidFill>
              </a:rPr>
              <a:t> </a:t>
            </a:r>
            <a:r>
              <a:rPr lang="en-US" sz="2400" b="1" dirty="0" err="1">
                <a:solidFill>
                  <a:srgbClr val="00B050"/>
                </a:solidFill>
              </a:rPr>
              <a:t>châu</a:t>
            </a:r>
            <a:r>
              <a:rPr lang="en-US" sz="2400" b="1" dirty="0">
                <a:solidFill>
                  <a:srgbClr val="00B050"/>
                </a:solidFill>
              </a:rPr>
              <a:t> </a:t>
            </a:r>
            <a:r>
              <a:rPr lang="en-US" sz="2400" b="1" dirty="0" smtClean="0">
                <a:solidFill>
                  <a:srgbClr val="00B050"/>
                </a:solidFill>
              </a:rPr>
              <a:t>Phi” </a:t>
            </a:r>
            <a:r>
              <a:rPr lang="en-US" sz="2400" b="1" dirty="0">
                <a:solidFill>
                  <a:srgbClr val="00B050"/>
                </a:solidFill>
              </a:rPr>
              <a:t>17 </a:t>
            </a:r>
            <a:r>
              <a:rPr lang="en-US" sz="2400" b="1" dirty="0" err="1">
                <a:solidFill>
                  <a:srgbClr val="00B050"/>
                </a:solidFill>
              </a:rPr>
              <a:t>nước</a:t>
            </a:r>
            <a:r>
              <a:rPr lang="en-US" sz="2400" b="1" dirty="0">
                <a:solidFill>
                  <a:srgbClr val="00B050"/>
                </a:solidFill>
              </a:rPr>
              <a:t> </a:t>
            </a:r>
            <a:r>
              <a:rPr lang="en-US" sz="2400" b="1" dirty="0" err="1">
                <a:solidFill>
                  <a:srgbClr val="00B050"/>
                </a:solidFill>
              </a:rPr>
              <a:t>châu</a:t>
            </a:r>
            <a:r>
              <a:rPr lang="en-US" sz="2400" b="1" dirty="0">
                <a:solidFill>
                  <a:srgbClr val="00B050"/>
                </a:solidFill>
              </a:rPr>
              <a:t> Phi </a:t>
            </a:r>
            <a:r>
              <a:rPr lang="en-US" sz="2400" b="1" dirty="0" err="1">
                <a:solidFill>
                  <a:srgbClr val="00B050"/>
                </a:solidFill>
              </a:rPr>
              <a:t>giành</a:t>
            </a:r>
            <a:r>
              <a:rPr lang="en-US" sz="2400" b="1" dirty="0">
                <a:solidFill>
                  <a:srgbClr val="00B050"/>
                </a:solidFill>
              </a:rPr>
              <a:t> </a:t>
            </a:r>
            <a:r>
              <a:rPr lang="en-US" sz="2400" b="1" dirty="0" err="1">
                <a:solidFill>
                  <a:srgbClr val="00B050"/>
                </a:solidFill>
              </a:rPr>
              <a:t>độc</a:t>
            </a:r>
            <a:r>
              <a:rPr lang="en-US" sz="2400" b="1" dirty="0">
                <a:solidFill>
                  <a:srgbClr val="00B050"/>
                </a:solidFill>
              </a:rPr>
              <a:t> </a:t>
            </a:r>
            <a:r>
              <a:rPr lang="en-US" sz="2400" b="1" dirty="0" err="1">
                <a:solidFill>
                  <a:srgbClr val="00B050"/>
                </a:solidFill>
              </a:rPr>
              <a:t>lập</a:t>
            </a:r>
            <a:r>
              <a:rPr lang="en-US" sz="2400" b="1" dirty="0">
                <a:solidFill>
                  <a:srgbClr val="00B050"/>
                </a:solidFill>
              </a:rPr>
              <a:t>.</a:t>
            </a:r>
          </a:p>
        </p:txBody>
      </p:sp>
      <p:sp>
        <p:nvSpPr>
          <p:cNvPr id="20" name="Rectangle 19"/>
          <p:cNvSpPr>
            <a:spLocks noChangeArrowheads="1"/>
          </p:cNvSpPr>
          <p:nvPr/>
        </p:nvSpPr>
        <p:spPr bwMode="auto">
          <a:xfrm>
            <a:off x="2684463" y="2976563"/>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3600" b="1" dirty="0">
                <a:solidFill>
                  <a:srgbClr val="FF0000"/>
                </a:solidFill>
                <a:latin typeface="Times New Roman" pitchFamily="18" charset="0"/>
              </a:rPr>
              <a:t>1960</a:t>
            </a:r>
            <a:endParaRPr lang="en-US" sz="3600" dirty="0">
              <a:solidFill>
                <a:srgbClr val="000000"/>
              </a:solidFill>
              <a:latin typeface="Times New Roman" pitchFamily="18" charset="0"/>
            </a:endParaRPr>
          </a:p>
        </p:txBody>
      </p:sp>
      <p:pic>
        <p:nvPicPr>
          <p:cNvPr id="21" name="Picture 10" descr="800px-Flag_of_Algeria_(bordere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1676400"/>
            <a:ext cx="647700" cy="3810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5" descr="Egyp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9400" y="1866900"/>
            <a:ext cx="419100" cy="2857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2" name="AutoShape 14"/>
          <p:cNvSpPr>
            <a:spLocks noChangeArrowheads="1"/>
          </p:cNvSpPr>
          <p:nvPr/>
        </p:nvSpPr>
        <p:spPr bwMode="auto">
          <a:xfrm>
            <a:off x="990600" y="3200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3" name="AutoShape 14"/>
          <p:cNvSpPr>
            <a:spLocks noChangeArrowheads="1"/>
          </p:cNvSpPr>
          <p:nvPr/>
        </p:nvSpPr>
        <p:spPr bwMode="auto">
          <a:xfrm>
            <a:off x="2133600" y="4343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4" name="AutoShape 14"/>
          <p:cNvSpPr>
            <a:spLocks noChangeArrowheads="1"/>
          </p:cNvSpPr>
          <p:nvPr/>
        </p:nvSpPr>
        <p:spPr bwMode="auto">
          <a:xfrm>
            <a:off x="3048000" y="4724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6" name="AutoShape 14"/>
          <p:cNvSpPr>
            <a:spLocks noChangeArrowheads="1"/>
          </p:cNvSpPr>
          <p:nvPr/>
        </p:nvSpPr>
        <p:spPr bwMode="auto">
          <a:xfrm>
            <a:off x="3733800" y="30480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7" name="AutoShape 14"/>
          <p:cNvSpPr>
            <a:spLocks noChangeArrowheads="1"/>
          </p:cNvSpPr>
          <p:nvPr/>
        </p:nvSpPr>
        <p:spPr bwMode="auto">
          <a:xfrm>
            <a:off x="381000" y="28956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8" name="AutoShape 14"/>
          <p:cNvSpPr>
            <a:spLocks noChangeArrowheads="1"/>
          </p:cNvSpPr>
          <p:nvPr/>
        </p:nvSpPr>
        <p:spPr bwMode="auto">
          <a:xfrm>
            <a:off x="2895600" y="263525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9" name="AutoShape 14"/>
          <p:cNvSpPr>
            <a:spLocks noChangeArrowheads="1"/>
          </p:cNvSpPr>
          <p:nvPr/>
        </p:nvSpPr>
        <p:spPr bwMode="auto">
          <a:xfrm>
            <a:off x="2565400" y="46101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0" name="AutoShape 14"/>
          <p:cNvSpPr>
            <a:spLocks noChangeArrowheads="1"/>
          </p:cNvSpPr>
          <p:nvPr/>
        </p:nvSpPr>
        <p:spPr bwMode="auto">
          <a:xfrm>
            <a:off x="1981200" y="3581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1" name="AutoShape 14"/>
          <p:cNvSpPr>
            <a:spLocks noChangeArrowheads="1"/>
          </p:cNvSpPr>
          <p:nvPr/>
        </p:nvSpPr>
        <p:spPr bwMode="auto">
          <a:xfrm>
            <a:off x="2057400" y="3962400"/>
            <a:ext cx="381000" cy="3048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2" name="AutoShape 14"/>
          <p:cNvSpPr>
            <a:spLocks noChangeArrowheads="1"/>
          </p:cNvSpPr>
          <p:nvPr/>
        </p:nvSpPr>
        <p:spPr bwMode="auto">
          <a:xfrm>
            <a:off x="2514600" y="37338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3" name="AutoShape 14"/>
          <p:cNvSpPr>
            <a:spLocks noChangeArrowheads="1"/>
          </p:cNvSpPr>
          <p:nvPr/>
        </p:nvSpPr>
        <p:spPr bwMode="auto">
          <a:xfrm>
            <a:off x="914400" y="2819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27" name="AutoShape 14"/>
          <p:cNvSpPr>
            <a:spLocks noChangeArrowheads="1"/>
          </p:cNvSpPr>
          <p:nvPr/>
        </p:nvSpPr>
        <p:spPr bwMode="auto">
          <a:xfrm>
            <a:off x="3886200" y="339725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28" name="AutoShape 14"/>
          <p:cNvSpPr>
            <a:spLocks noChangeArrowheads="1"/>
          </p:cNvSpPr>
          <p:nvPr/>
        </p:nvSpPr>
        <p:spPr bwMode="auto">
          <a:xfrm>
            <a:off x="2286000" y="3200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29" name="AutoShape 14"/>
          <p:cNvSpPr>
            <a:spLocks noChangeArrowheads="1"/>
          </p:cNvSpPr>
          <p:nvPr/>
        </p:nvSpPr>
        <p:spPr bwMode="auto">
          <a:xfrm>
            <a:off x="1752600" y="2527300"/>
            <a:ext cx="381000" cy="2667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0" name="AutoShape 14"/>
          <p:cNvSpPr>
            <a:spLocks noChangeArrowheads="1"/>
          </p:cNvSpPr>
          <p:nvPr/>
        </p:nvSpPr>
        <p:spPr bwMode="auto">
          <a:xfrm>
            <a:off x="838200" y="243205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1" name="AutoShape 14"/>
          <p:cNvSpPr>
            <a:spLocks noChangeArrowheads="1"/>
          </p:cNvSpPr>
          <p:nvPr/>
        </p:nvSpPr>
        <p:spPr bwMode="auto">
          <a:xfrm>
            <a:off x="2667000" y="38862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7200" name="Rectangle 34"/>
          <p:cNvSpPr>
            <a:spLocks noChangeArrowheads="1"/>
          </p:cNvSpPr>
          <p:nvPr/>
        </p:nvSpPr>
        <p:spPr bwMode="auto">
          <a:xfrm>
            <a:off x="76200" y="6076950"/>
            <a:ext cx="4572000" cy="6477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b="1">
                <a:solidFill>
                  <a:srgbClr val="052AE1"/>
                </a:solidFill>
                <a:latin typeface="Times New Roman" pitchFamily="18" charset="0"/>
              </a:rPr>
              <a:t>Lược đồ các nước châu Phi sau Chiến tranh thế giới thứ hai</a:t>
            </a:r>
          </a:p>
        </p:txBody>
      </p:sp>
      <p:sp>
        <p:nvSpPr>
          <p:cNvPr id="3" name="TextBox 2"/>
          <p:cNvSpPr txBox="1"/>
          <p:nvPr/>
        </p:nvSpPr>
        <p:spPr>
          <a:xfrm>
            <a:off x="4894262" y="3383340"/>
            <a:ext cx="4135437" cy="1569660"/>
          </a:xfrm>
          <a:prstGeom prst="rect">
            <a:avLst/>
          </a:prstGeom>
          <a:noFill/>
        </p:spPr>
        <p:txBody>
          <a:bodyPr wrap="square" rtlCol="0">
            <a:spAutoFit/>
          </a:bodyPr>
          <a:lstStyle/>
          <a:p>
            <a:pPr algn="just"/>
            <a:r>
              <a:rPr lang="en-US" sz="2400" dirty="0" smtClean="0">
                <a:solidFill>
                  <a:srgbClr val="000000"/>
                </a:solidFill>
                <a:latin typeface="Times New Roman" pitchFamily="18" charset="0"/>
                <a:cs typeface="Times New Roman" pitchFamily="18" charset="0"/>
              </a:rPr>
              <a:t>=&gt; </a:t>
            </a:r>
            <a:r>
              <a:rPr lang="en-US" sz="2400" dirty="0" err="1" smtClean="0">
                <a:solidFill>
                  <a:srgbClr val="000000"/>
                </a:solidFill>
                <a:latin typeface="Times New Roman" pitchFamily="18" charset="0"/>
                <a:cs typeface="Times New Roman" pitchFamily="18" charset="0"/>
              </a:rPr>
              <a:t>Hệ</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thống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thuộc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địa</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châu</a:t>
            </a:r>
            <a:r>
              <a:rPr lang="en-US" sz="2400" dirty="0" smtClean="0">
                <a:solidFill>
                  <a:srgbClr val="000000"/>
                </a:solidFill>
                <a:latin typeface="Times New Roman" pitchFamily="18" charset="0"/>
                <a:cs typeface="Times New Roman" pitchFamily="18" charset="0"/>
              </a:rPr>
              <a:t> Phi tan </a:t>
            </a:r>
            <a:r>
              <a:rPr lang="en-US" sz="2400" dirty="0" err="1" smtClean="0">
                <a:solidFill>
                  <a:srgbClr val="000000"/>
                </a:solidFill>
                <a:latin typeface="Times New Roman" pitchFamily="18" charset="0"/>
                <a:cs typeface="Times New Roman" pitchFamily="18" charset="0"/>
              </a:rPr>
              <a:t>rã</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các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dân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tộc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châu</a:t>
            </a:r>
            <a:r>
              <a:rPr lang="en-US" sz="2400" dirty="0" smtClean="0">
                <a:solidFill>
                  <a:srgbClr val="000000"/>
                </a:solidFill>
                <a:latin typeface="Times New Roman" pitchFamily="18" charset="0"/>
                <a:cs typeface="Times New Roman" pitchFamily="18" charset="0"/>
              </a:rPr>
              <a:t> Phi </a:t>
            </a:r>
            <a:r>
              <a:rPr lang="en-US" sz="2400" dirty="0" err="1" smtClean="0">
                <a:solidFill>
                  <a:srgbClr val="000000"/>
                </a:solidFill>
                <a:latin typeface="Times New Roman" pitchFamily="18" charset="0"/>
                <a:cs typeface="Times New Roman" pitchFamily="18" charset="0"/>
              </a:rPr>
              <a:t>giành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được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độc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lập</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và</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chủ</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quyền</a:t>
            </a:r>
            <a:r>
              <a:rPr lang="en-US" sz="2400" dirty="0" smtClean="0">
                <a:solidFill>
                  <a:srgbClr val="000000"/>
                </a:solidFill>
                <a:latin typeface="Times New Roman" pitchFamily="18" charset="0"/>
                <a:cs typeface="Times New Roman" pitchFamily="18" charset="0"/>
              </a:rPr>
              <a:t>.</a:t>
            </a:r>
            <a:endParaRPr lang="en-US"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3284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05200"/>
            <a:ext cx="7772400" cy="566738"/>
          </a:xfrm>
        </p:spPr>
        <p:txBody>
          <a:bodyPr/>
          <a:lstStyle/>
          <a:p>
            <a:r>
              <a:rPr lang="en-US" sz="4800" dirty="0" err="1" smtClean="0">
                <a:solidFill>
                  <a:srgbClr val="7030A0"/>
                </a:solidFill>
              </a:rPr>
              <a:t>Hiện</a:t>
            </a:r>
            <a:r>
              <a:rPr lang="en-US" sz="4800" dirty="0" smtClean="0">
                <a:solidFill>
                  <a:srgbClr val="7030A0"/>
                </a:solidFill>
              </a:rPr>
              <a:t> nay, </a:t>
            </a:r>
            <a:r>
              <a:rPr lang="en-US" sz="4800" dirty="0" err="1" smtClean="0">
                <a:solidFill>
                  <a:srgbClr val="7030A0"/>
                </a:solidFill>
              </a:rPr>
              <a:t>nhân</a:t>
            </a:r>
            <a:r>
              <a:rPr lang="en-US" sz="4800" dirty="0" smtClean="0">
                <a:solidFill>
                  <a:srgbClr val="7030A0"/>
                </a:solidFill>
              </a:rPr>
              <a:t> </a:t>
            </a:r>
            <a:r>
              <a:rPr lang="en-US" sz="4800" dirty="0" err="1" smtClean="0">
                <a:solidFill>
                  <a:srgbClr val="7030A0"/>
                </a:solidFill>
              </a:rPr>
              <a:t>dân</a:t>
            </a:r>
            <a:r>
              <a:rPr lang="en-US" sz="4800" dirty="0" smtClean="0">
                <a:solidFill>
                  <a:srgbClr val="7030A0"/>
                </a:solidFill>
              </a:rPr>
              <a:t> </a:t>
            </a:r>
            <a:r>
              <a:rPr lang="en-US" sz="4800" dirty="0" err="1" smtClean="0">
                <a:solidFill>
                  <a:srgbClr val="7030A0"/>
                </a:solidFill>
              </a:rPr>
              <a:t>châu</a:t>
            </a:r>
            <a:r>
              <a:rPr lang="en-US" sz="4800" dirty="0" smtClean="0">
                <a:solidFill>
                  <a:srgbClr val="7030A0"/>
                </a:solidFill>
              </a:rPr>
              <a:t> Phi </a:t>
            </a:r>
            <a:r>
              <a:rPr lang="en-US" sz="4800" dirty="0" err="1" smtClean="0">
                <a:solidFill>
                  <a:srgbClr val="7030A0"/>
                </a:solidFill>
              </a:rPr>
              <a:t>gặp</a:t>
            </a:r>
            <a:r>
              <a:rPr lang="en-US" sz="4800" dirty="0" smtClean="0">
                <a:solidFill>
                  <a:srgbClr val="7030A0"/>
                </a:solidFill>
              </a:rPr>
              <a:t> </a:t>
            </a:r>
            <a:r>
              <a:rPr lang="en-US" sz="4800" dirty="0" err="1" smtClean="0">
                <a:solidFill>
                  <a:srgbClr val="7030A0"/>
                </a:solidFill>
              </a:rPr>
              <a:t>phải</a:t>
            </a:r>
            <a:r>
              <a:rPr lang="en-US" sz="4800" dirty="0" smtClean="0">
                <a:solidFill>
                  <a:srgbClr val="7030A0"/>
                </a:solidFill>
              </a:rPr>
              <a:t> </a:t>
            </a:r>
            <a:r>
              <a:rPr lang="en-US" sz="4800" dirty="0" err="1" smtClean="0">
                <a:solidFill>
                  <a:srgbClr val="7030A0"/>
                </a:solidFill>
              </a:rPr>
              <a:t>những</a:t>
            </a:r>
            <a:r>
              <a:rPr lang="en-US" sz="4800" dirty="0" smtClean="0">
                <a:solidFill>
                  <a:srgbClr val="7030A0"/>
                </a:solidFill>
              </a:rPr>
              <a:t> </a:t>
            </a:r>
            <a:r>
              <a:rPr lang="en-US" sz="4800" dirty="0" err="1" smtClean="0">
                <a:solidFill>
                  <a:srgbClr val="7030A0"/>
                </a:solidFill>
              </a:rPr>
              <a:t>khó</a:t>
            </a:r>
            <a:r>
              <a:rPr lang="en-US" sz="4800" dirty="0" smtClean="0">
                <a:solidFill>
                  <a:srgbClr val="7030A0"/>
                </a:solidFill>
              </a:rPr>
              <a:t> </a:t>
            </a:r>
            <a:r>
              <a:rPr lang="en-US" sz="4800" dirty="0" err="1" smtClean="0">
                <a:solidFill>
                  <a:srgbClr val="7030A0"/>
                </a:solidFill>
              </a:rPr>
              <a:t>khăn</a:t>
            </a:r>
            <a:r>
              <a:rPr lang="en-US" sz="4800" dirty="0" smtClean="0">
                <a:solidFill>
                  <a:srgbClr val="7030A0"/>
                </a:solidFill>
              </a:rPr>
              <a:t> </a:t>
            </a:r>
            <a:r>
              <a:rPr lang="en-US" sz="4800" dirty="0" err="1" smtClean="0">
                <a:solidFill>
                  <a:srgbClr val="7030A0"/>
                </a:solidFill>
              </a:rPr>
              <a:t>nào</a:t>
            </a:r>
            <a:r>
              <a:rPr lang="en-US" sz="4800" dirty="0" smtClean="0">
                <a:solidFill>
                  <a:srgbClr val="7030A0"/>
                </a:solidFill>
              </a:rPr>
              <a:t> ?</a:t>
            </a:r>
            <a:endParaRPr lang="en-US" sz="4800" dirty="0">
              <a:solidFill>
                <a:srgbClr val="7030A0"/>
              </a:solidFill>
            </a:endParaRPr>
          </a:p>
        </p:txBody>
      </p:sp>
    </p:spTree>
    <p:extLst>
      <p:ext uri="{BB962C8B-B14F-4D97-AF65-F5344CB8AC3E}">
        <p14:creationId xmlns:p14="http://schemas.microsoft.com/office/powerpoint/2010/main" val="3968468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Kết quả hình ảnh cho tìm hiểu về bức ảnh Kevincarter- 19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
            <a:ext cx="4375150" cy="33528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36867" name="Picture 2" descr="Kết quả hình ảnh cho cảnh bệnh ê bô la ở châu 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05200"/>
            <a:ext cx="4343400" cy="32004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6868" name="AutoShape 8" descr="Káº¿t quáº£ hÃ¬nh áº£nh cho tiá»n ÄÃ´"/>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686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3505200"/>
            <a:ext cx="4572000" cy="3200400"/>
          </a:xfrm>
          <a:prstGeom prst="rect">
            <a:avLst/>
          </a:prstGeom>
          <a:solidFill>
            <a:schemeClr val="tx1"/>
          </a:solidFill>
          <a:ln w="9525">
            <a:solidFill>
              <a:srgbClr val="990000"/>
            </a:solidFill>
            <a:miter lim="800000"/>
            <a:headEnd/>
            <a:tailEnd/>
          </a:ln>
        </p:spPr>
      </p:pic>
      <p:sp>
        <p:nvSpPr>
          <p:cNvPr id="36870" name="Text Box 10"/>
          <p:cNvSpPr txBox="1">
            <a:spLocks noChangeArrowheads="1"/>
          </p:cNvSpPr>
          <p:nvPr/>
        </p:nvSpPr>
        <p:spPr bwMode="auto">
          <a:xfrm>
            <a:off x="1752600" y="4800600"/>
            <a:ext cx="838200" cy="457200"/>
          </a:xfrm>
          <a:prstGeom prst="rect">
            <a:avLst/>
          </a:prstGeom>
          <a:solidFill>
            <a:srgbClr val="FBE4A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2400" b="1"/>
              <a:t>NỢ </a:t>
            </a:r>
          </a:p>
        </p:txBody>
      </p:sp>
      <p:sp>
        <p:nvSpPr>
          <p:cNvPr id="7180" name="Text Box 12"/>
          <p:cNvSpPr txBox="1">
            <a:spLocks noChangeArrowheads="1"/>
          </p:cNvSpPr>
          <p:nvPr/>
        </p:nvSpPr>
        <p:spPr bwMode="auto">
          <a:xfrm>
            <a:off x="4724400" y="3081338"/>
            <a:ext cx="19050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2000" b="1"/>
              <a:t>Đói nghèo</a:t>
            </a:r>
          </a:p>
        </p:txBody>
      </p:sp>
      <p:sp>
        <p:nvSpPr>
          <p:cNvPr id="7181" name="Text Box 13"/>
          <p:cNvSpPr txBox="1">
            <a:spLocks noChangeArrowheads="1"/>
          </p:cNvSpPr>
          <p:nvPr/>
        </p:nvSpPr>
        <p:spPr bwMode="auto">
          <a:xfrm>
            <a:off x="1143000" y="6308725"/>
            <a:ext cx="27432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2000" b="1"/>
              <a:t>Nợ nần chồng chất</a:t>
            </a:r>
          </a:p>
        </p:txBody>
      </p:sp>
      <p:sp>
        <p:nvSpPr>
          <p:cNvPr id="7182" name="Text Box 14"/>
          <p:cNvSpPr txBox="1">
            <a:spLocks noChangeArrowheads="1"/>
          </p:cNvSpPr>
          <p:nvPr/>
        </p:nvSpPr>
        <p:spPr bwMode="auto">
          <a:xfrm>
            <a:off x="4686300" y="6305550"/>
            <a:ext cx="29718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2000" b="1"/>
              <a:t>Bệnh dịch hoành hành</a:t>
            </a:r>
          </a:p>
        </p:txBody>
      </p:sp>
      <p:pic>
        <p:nvPicPr>
          <p:cNvPr id="36874"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152400"/>
            <a:ext cx="4572000" cy="335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86" name="AutoShape 18">
            <a:hlinkClick r:id="rId6" action="ppaction://hlinksldjump" highlightClick="1"/>
          </p:cNvPr>
          <p:cNvSpPr>
            <a:spLocks noChangeArrowheads="1"/>
          </p:cNvSpPr>
          <p:nvPr/>
        </p:nvSpPr>
        <p:spPr bwMode="auto">
          <a:xfrm>
            <a:off x="0" y="3048000"/>
            <a:ext cx="4648200" cy="457200"/>
          </a:xfrm>
          <a:prstGeom prst="actionButtonBlank">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400" b="1"/>
              <a:t>Xung đột, nội chiến</a:t>
            </a:r>
          </a:p>
        </p:txBody>
      </p:sp>
      <p:sp>
        <p:nvSpPr>
          <p:cNvPr id="36876" name="Text Box 19"/>
          <p:cNvSpPr txBox="1">
            <a:spLocks noChangeArrowheads="1"/>
          </p:cNvSpPr>
          <p:nvPr/>
        </p:nvSpPr>
        <p:spPr bwMode="auto">
          <a:xfrm>
            <a:off x="381000" y="381000"/>
            <a:ext cx="381000" cy="39687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2000" b="1"/>
              <a:t>1</a:t>
            </a:r>
          </a:p>
        </p:txBody>
      </p:sp>
      <p:sp>
        <p:nvSpPr>
          <p:cNvPr id="36877" name="Text Box 20"/>
          <p:cNvSpPr txBox="1">
            <a:spLocks noChangeArrowheads="1"/>
          </p:cNvSpPr>
          <p:nvPr/>
        </p:nvSpPr>
        <p:spPr bwMode="auto">
          <a:xfrm>
            <a:off x="4876800" y="304800"/>
            <a:ext cx="381000" cy="39687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2000" b="1"/>
              <a:t>2</a:t>
            </a:r>
          </a:p>
        </p:txBody>
      </p:sp>
      <p:sp>
        <p:nvSpPr>
          <p:cNvPr id="36878" name="Text Box 21"/>
          <p:cNvSpPr txBox="1">
            <a:spLocks noChangeArrowheads="1"/>
          </p:cNvSpPr>
          <p:nvPr/>
        </p:nvSpPr>
        <p:spPr bwMode="auto">
          <a:xfrm>
            <a:off x="304800" y="3581400"/>
            <a:ext cx="381000" cy="39687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2000" b="1"/>
              <a:t>3</a:t>
            </a:r>
          </a:p>
        </p:txBody>
      </p:sp>
      <p:sp>
        <p:nvSpPr>
          <p:cNvPr id="36879" name="Text Box 22"/>
          <p:cNvSpPr txBox="1">
            <a:spLocks noChangeArrowheads="1"/>
          </p:cNvSpPr>
          <p:nvPr/>
        </p:nvSpPr>
        <p:spPr bwMode="auto">
          <a:xfrm>
            <a:off x="4800600" y="3581400"/>
            <a:ext cx="381000" cy="39687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2000" b="1"/>
              <a:t>4</a:t>
            </a:r>
          </a:p>
        </p:txBody>
      </p:sp>
    </p:spTree>
    <p:extLst>
      <p:ext uri="{BB962C8B-B14F-4D97-AF65-F5344CB8AC3E}">
        <p14:creationId xmlns:p14="http://schemas.microsoft.com/office/powerpoint/2010/main" val="3792277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86"/>
                                        </p:tgtEl>
                                        <p:attrNameLst>
                                          <p:attrName>style.visibility</p:attrName>
                                        </p:attrNameLst>
                                      </p:cBhvr>
                                      <p:to>
                                        <p:strVal val="visible"/>
                                      </p:to>
                                    </p:set>
                                    <p:anim calcmode="lin" valueType="num">
                                      <p:cBhvr>
                                        <p:cTn id="7" dur="500" fill="hold"/>
                                        <p:tgtEl>
                                          <p:spTgt spid="7186"/>
                                        </p:tgtEl>
                                        <p:attrNameLst>
                                          <p:attrName>ppt_w</p:attrName>
                                        </p:attrNameLst>
                                      </p:cBhvr>
                                      <p:tavLst>
                                        <p:tav tm="0">
                                          <p:val>
                                            <p:fltVal val="0"/>
                                          </p:val>
                                        </p:tav>
                                        <p:tav tm="100000">
                                          <p:val>
                                            <p:strVal val="#ppt_w"/>
                                          </p:val>
                                        </p:tav>
                                      </p:tavLst>
                                    </p:anim>
                                    <p:anim calcmode="lin" valueType="num">
                                      <p:cBhvr>
                                        <p:cTn id="8" dur="500" fill="hold"/>
                                        <p:tgtEl>
                                          <p:spTgt spid="7186"/>
                                        </p:tgtEl>
                                        <p:attrNameLst>
                                          <p:attrName>ppt_h</p:attrName>
                                        </p:attrNameLst>
                                      </p:cBhvr>
                                      <p:tavLst>
                                        <p:tav tm="0">
                                          <p:val>
                                            <p:fltVal val="0"/>
                                          </p:val>
                                        </p:tav>
                                        <p:tav tm="100000">
                                          <p:val>
                                            <p:strVal val="#ppt_h"/>
                                          </p:val>
                                        </p:tav>
                                      </p:tavLst>
                                    </p:anim>
                                    <p:animEffect transition="in" filter="fade">
                                      <p:cBhvr>
                                        <p:cTn id="9" dur="500"/>
                                        <p:tgtEl>
                                          <p:spTgt spid="71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180"/>
                                        </p:tgtEl>
                                        <p:attrNameLst>
                                          <p:attrName>style.visibility</p:attrName>
                                        </p:attrNameLst>
                                      </p:cBhvr>
                                      <p:to>
                                        <p:strVal val="visible"/>
                                      </p:to>
                                    </p:set>
                                    <p:anim calcmode="lin" valueType="num">
                                      <p:cBhvr>
                                        <p:cTn id="14" dur="500" fill="hold"/>
                                        <p:tgtEl>
                                          <p:spTgt spid="7180"/>
                                        </p:tgtEl>
                                        <p:attrNameLst>
                                          <p:attrName>ppt_w</p:attrName>
                                        </p:attrNameLst>
                                      </p:cBhvr>
                                      <p:tavLst>
                                        <p:tav tm="0">
                                          <p:val>
                                            <p:fltVal val="0"/>
                                          </p:val>
                                        </p:tav>
                                        <p:tav tm="100000">
                                          <p:val>
                                            <p:strVal val="#ppt_w"/>
                                          </p:val>
                                        </p:tav>
                                      </p:tavLst>
                                    </p:anim>
                                    <p:anim calcmode="lin" valueType="num">
                                      <p:cBhvr>
                                        <p:cTn id="15" dur="500" fill="hold"/>
                                        <p:tgtEl>
                                          <p:spTgt spid="7180"/>
                                        </p:tgtEl>
                                        <p:attrNameLst>
                                          <p:attrName>ppt_h</p:attrName>
                                        </p:attrNameLst>
                                      </p:cBhvr>
                                      <p:tavLst>
                                        <p:tav tm="0">
                                          <p:val>
                                            <p:fltVal val="0"/>
                                          </p:val>
                                        </p:tav>
                                        <p:tav tm="100000">
                                          <p:val>
                                            <p:strVal val="#ppt_h"/>
                                          </p:val>
                                        </p:tav>
                                      </p:tavLst>
                                    </p:anim>
                                    <p:animEffect transition="in" filter="fade">
                                      <p:cBhvr>
                                        <p:cTn id="16" dur="500"/>
                                        <p:tgtEl>
                                          <p:spTgt spid="718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181"/>
                                        </p:tgtEl>
                                        <p:attrNameLst>
                                          <p:attrName>style.visibility</p:attrName>
                                        </p:attrNameLst>
                                      </p:cBhvr>
                                      <p:to>
                                        <p:strVal val="visible"/>
                                      </p:to>
                                    </p:set>
                                    <p:anim calcmode="lin" valueType="num">
                                      <p:cBhvr>
                                        <p:cTn id="21" dur="500" fill="hold"/>
                                        <p:tgtEl>
                                          <p:spTgt spid="7181"/>
                                        </p:tgtEl>
                                        <p:attrNameLst>
                                          <p:attrName>ppt_w</p:attrName>
                                        </p:attrNameLst>
                                      </p:cBhvr>
                                      <p:tavLst>
                                        <p:tav tm="0">
                                          <p:val>
                                            <p:fltVal val="0"/>
                                          </p:val>
                                        </p:tav>
                                        <p:tav tm="100000">
                                          <p:val>
                                            <p:strVal val="#ppt_w"/>
                                          </p:val>
                                        </p:tav>
                                      </p:tavLst>
                                    </p:anim>
                                    <p:anim calcmode="lin" valueType="num">
                                      <p:cBhvr>
                                        <p:cTn id="22" dur="500" fill="hold"/>
                                        <p:tgtEl>
                                          <p:spTgt spid="7181"/>
                                        </p:tgtEl>
                                        <p:attrNameLst>
                                          <p:attrName>ppt_h</p:attrName>
                                        </p:attrNameLst>
                                      </p:cBhvr>
                                      <p:tavLst>
                                        <p:tav tm="0">
                                          <p:val>
                                            <p:fltVal val="0"/>
                                          </p:val>
                                        </p:tav>
                                        <p:tav tm="100000">
                                          <p:val>
                                            <p:strVal val="#ppt_h"/>
                                          </p:val>
                                        </p:tav>
                                      </p:tavLst>
                                    </p:anim>
                                    <p:animEffect transition="in" filter="fade">
                                      <p:cBhvr>
                                        <p:cTn id="23" dur="500"/>
                                        <p:tgtEl>
                                          <p:spTgt spid="718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182"/>
                                        </p:tgtEl>
                                        <p:attrNameLst>
                                          <p:attrName>style.visibility</p:attrName>
                                        </p:attrNameLst>
                                      </p:cBhvr>
                                      <p:to>
                                        <p:strVal val="visible"/>
                                      </p:to>
                                    </p:set>
                                    <p:anim calcmode="lin" valueType="num">
                                      <p:cBhvr>
                                        <p:cTn id="28" dur="500" fill="hold"/>
                                        <p:tgtEl>
                                          <p:spTgt spid="7182"/>
                                        </p:tgtEl>
                                        <p:attrNameLst>
                                          <p:attrName>ppt_w</p:attrName>
                                        </p:attrNameLst>
                                      </p:cBhvr>
                                      <p:tavLst>
                                        <p:tav tm="0">
                                          <p:val>
                                            <p:fltVal val="0"/>
                                          </p:val>
                                        </p:tav>
                                        <p:tav tm="100000">
                                          <p:val>
                                            <p:strVal val="#ppt_w"/>
                                          </p:val>
                                        </p:tav>
                                      </p:tavLst>
                                    </p:anim>
                                    <p:anim calcmode="lin" valueType="num">
                                      <p:cBhvr>
                                        <p:cTn id="29" dur="500" fill="hold"/>
                                        <p:tgtEl>
                                          <p:spTgt spid="7182"/>
                                        </p:tgtEl>
                                        <p:attrNameLst>
                                          <p:attrName>ppt_h</p:attrName>
                                        </p:attrNameLst>
                                      </p:cBhvr>
                                      <p:tavLst>
                                        <p:tav tm="0">
                                          <p:val>
                                            <p:fltVal val="0"/>
                                          </p:val>
                                        </p:tav>
                                        <p:tav tm="100000">
                                          <p:val>
                                            <p:strVal val="#ppt_h"/>
                                          </p:val>
                                        </p:tav>
                                      </p:tavLst>
                                    </p:anim>
                                    <p:animEffect transition="in" filter="fade">
                                      <p:cBhvr>
                                        <p:cTn id="30"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animBg="1"/>
      <p:bldP spid="7181" grpId="0" animBg="1"/>
      <p:bldP spid="7182" grpId="0" animBg="1"/>
      <p:bldP spid="7186"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8_Trek">
      <a:majorFont>
        <a:latin typeface=""/>
        <a:ea typeface=""/>
        <a:cs typeface=""/>
      </a:majorFont>
      <a:minorFont>
        <a:latin typeface=""/>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1191</TotalTime>
  <Words>1105</Words>
  <Application>Microsoft Office PowerPoint</Application>
  <PresentationFormat>On-screen Show (4:3)</PresentationFormat>
  <Paragraphs>124</Paragraphs>
  <Slides>30</Slides>
  <Notes>0</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13_Default Design</vt:lpstr>
      <vt:lpstr>8_Trek</vt:lpstr>
      <vt:lpstr>3_Default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Hiện nay, nhân dân châu Phi gặp phải những khó khăn nào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BẢN ĐỒ AISD Ở CHÂU PHI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Sau nhiều năm đấu tranh bền bỉ của người da đen.Chính quyền của người da trắng tại Nam Phi đã tuyên bố xóa bỏ chế độ A-pac-thai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Administrator</cp:lastModifiedBy>
  <cp:revision>160</cp:revision>
  <dcterms:created xsi:type="dcterms:W3CDTF">2006-08-16T00:00:00Z</dcterms:created>
  <dcterms:modified xsi:type="dcterms:W3CDTF">2022-11-24T08:22:27Z</dcterms:modified>
</cp:coreProperties>
</file>